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8.xml" ContentType="application/vnd.openxmlformats-officedocument.presentationml.notesSlide+xml"/>
  <Override PartName="/ppt/ink/ink20.xml" ContentType="application/inkml+xml"/>
  <Override PartName="/ppt/notesSlides/notesSlide9.xml" ContentType="application/vnd.openxmlformats-officedocument.presentationml.notesSlide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6" r:id="rId2"/>
    <p:sldId id="330" r:id="rId3"/>
    <p:sldId id="327" r:id="rId4"/>
    <p:sldId id="343" r:id="rId5"/>
    <p:sldId id="337" r:id="rId6"/>
    <p:sldId id="338" r:id="rId7"/>
    <p:sldId id="344" r:id="rId8"/>
    <p:sldId id="345" r:id="rId9"/>
    <p:sldId id="346" r:id="rId10"/>
    <p:sldId id="348" r:id="rId11"/>
    <p:sldId id="349" r:id="rId12"/>
    <p:sldId id="350" r:id="rId13"/>
    <p:sldId id="359" r:id="rId14"/>
    <p:sldId id="352" r:id="rId15"/>
    <p:sldId id="353" r:id="rId16"/>
    <p:sldId id="354" r:id="rId17"/>
    <p:sldId id="355" r:id="rId18"/>
    <p:sldId id="358" r:id="rId19"/>
    <p:sldId id="356" r:id="rId20"/>
    <p:sldId id="357" r:id="rId21"/>
    <p:sldId id="342" r:id="rId22"/>
    <p:sldId id="351" r:id="rId2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9966"/>
    <a:srgbClr val="FFBBA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50000" autoAdjust="0"/>
  </p:normalViewPr>
  <p:slideViewPr>
    <p:cSldViewPr>
      <p:cViewPr varScale="1">
        <p:scale>
          <a:sx n="92" d="100"/>
          <a:sy n="92" d="100"/>
        </p:scale>
        <p:origin x="6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08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Kimura" userId="1f8de30a7436d95e" providerId="LiveId" clId="{379FFB95-C78D-41B7-AF5B-6C2F1318389B}"/>
    <pc:docChg chg="modSld">
      <pc:chgData name="Gary Kimura" userId="1f8de30a7436d95e" providerId="LiveId" clId="{379FFB95-C78D-41B7-AF5B-6C2F1318389B}" dt="2022-01-13T03:01:13.864" v="16" actId="6549"/>
      <pc:docMkLst>
        <pc:docMk/>
      </pc:docMkLst>
      <pc:sldChg chg="modSp mod">
        <pc:chgData name="Gary Kimura" userId="1f8de30a7436d95e" providerId="LiveId" clId="{379FFB95-C78D-41B7-AF5B-6C2F1318389B}" dt="2022-01-13T03:01:13.864" v="16" actId="6549"/>
        <pc:sldMkLst>
          <pc:docMk/>
          <pc:sldMk cId="0" sldId="326"/>
        </pc:sldMkLst>
        <pc:spChg chg="mod">
          <ac:chgData name="Gary Kimura" userId="1f8de30a7436d95e" providerId="LiveId" clId="{379FFB95-C78D-41B7-AF5B-6C2F1318389B}" dt="2022-01-13T03:01:13.864" v="16" actId="6549"/>
          <ac:spMkLst>
            <pc:docMk/>
            <pc:sldMk cId="0" sldId="326"/>
            <ac:spMk id="153602" creationId="{00000000-0000-0000-0000-000000000000}"/>
          </ac:spMkLst>
        </pc:spChg>
        <pc:spChg chg="mod">
          <ac:chgData name="Gary Kimura" userId="1f8de30a7436d95e" providerId="LiveId" clId="{379FFB95-C78D-41B7-AF5B-6C2F1318389B}" dt="2022-01-13T03:01:10.448" v="14" actId="6549"/>
          <ac:spMkLst>
            <pc:docMk/>
            <pc:sldMk cId="0" sldId="326"/>
            <ac:spMk id="15360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charset="0"/>
              </a:defRPr>
            </a:lvl1pPr>
          </a:lstStyle>
          <a:p>
            <a:fld id="{B3B2334D-DA65-441C-A5E4-15B959BDAB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485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19:33:16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3166 7043 5 0,'-3'3'2'0,"3"-1"-3"16,3 1 3-16,0-3-2 15,6 0 0-15,-6 3 1 16,3-1 1-16,3-4-2 0,0 2 1 15,2 0 1-15,1 0 0 16,6 2 0-16,-3-2 0 16,12 0 1-16,6 3 0 15,5 2-1-15,1 3 0 16,3-2 0-16,5-4 0 16,13 6 0-16,8 0 0 15,16 0-2-15,-7 0 1 16,21 0-1-16,12 0 1 15,1-5-1-15,14-3 1 16,104-6 0 0,-18 1 1-16,-20 0-1 15,-4 2 1-15,4 0 0 16,-22-2 0-16,4-3-1 16,0 8 1-16,-10-5-2 15,1 2 1-15,0-2-1 16,-1-6 1-16,-2 1-1 15,0-4 0-15,-3-1 0 16,-7-1 0-16,-2-5 0 16,-15-3 0-16,-9-5 0 15,-9-3 1-15,-17-2 0 16,-10 4 1-16,-12 1-1 16,-5 0 1-16,-16-3 0 15,-14 1 0-15,-6 2 0 16,-7-3 0-16,-11-5-2 0,-12 0 1 15,-12-3-1 1,-15-10 0-16,-14 2 0 0,-16 1 0 16,-8-1 0-16,-22 6 0 15,-11-6 0-15,-15 0 1 16,-12 1-1-16,-9 4 1 16,-12-2 0-16,-12 0 0 15,-3-5 0-15,0 8 0 16,-14 7 0-16,-10 4 0 15,-5 2-1-15,-4 2 1 16,1 9-2-16,-7 2 1 0,-2 5-1 16,-4 3 1-16,-8 6-1 15,2 2 0-15,1 5 1 16,9 3 0-16,5 2 0 16,4 14 0-16,11 11 0 15,0-1 0-15,19 6 0 16,11 13 1-16,12-3-2 15,24 5 1-15,20 1-1 16,22 10 0-16,23 6 0 16,21-1 0-16,36-2 0 15,27 0 1-15,30 5-2 16,38-6 1-16,39 1-6 16,38-3 0-16,18-15-2 15,7-20 1-15</inkml:trace>
  <inkml:trace contextRef="#ctx0" brushRef="#br0" timeOffset="1951.3892">14938 7355 29 0,'-15'-53'14'0,"3"1"-9"0,6 41 14 0,-6-5-21 15,-8-2 1-15,-10-1-3 16,-12 3 0-16,-5 3 3 16,-16 0 1-16,-17 0-4 15,-16-1 0-15,-14-4 2 16,-18 2 0-16,-3 3 2 15,-20-3 1-15,-16 3 1 16,-6 7 1-16,-11 4 1 16,-4 7 1-16,-5 8-2 15,2 3 1-15,4 10-1 16,-13 12 0-16,16 12-2 16,-1 5 1-16,10 4-2 15,5 4 1-15,21-10-2 16,9 3 1-16,12-1 0 15,27 3 1-15,15 1-1 16,17 1 1-16,16-1-1 0,17 1 0 16,15-9 0-16,12 2 0 15,18 0-1-15,21-3 1 16,14 5-1-16,25-4 0 16,14-4 1-16,18-4 1 15,24-6-1-15,12 0 0 16,18-8 0-16,15-3 1 15,17-5 0-15,7-2 0 16,8-3-1-16,7-3 1 16,5-5-1-16,3-3 1 15,0 1-1-15,4-4 1 0,-4-4-1 16,0-1 0-16,-5-5 0 16,-4-3 0-16,-9-4 0 15,-8-1 1-15,-15-6-1 16,-16-7 1-16,-2-5 0 15,-21 2 0-15,-6-5 0 16,-12-5 1-16,-9 5-1 16,-9-6 0-16,-11-2 0 15,-10-2 0-15,-9-9 0 16,-11-5 0-16,-12-2 0 16,-16 2 1-16,-14-10 0 15,-18-1 0-15,-15-5 1 16,-29-2 0-16,-25 2-1 15,-29 9 1-15,-39 4-2 16,-33 9 0-16,-29 12-5 16,-15 19 1-16,-4 19-12 0,7 13 1 15</inkml:trace>
  <inkml:trace contextRef="#ctx0" brushRef="#br0" timeOffset="5643.9108">17819 9046 14 0,'6'-13'7'0,"18"-8"-10"0,-18 15 7 0,3 1-10 16,3-3 1-16,3 3 0 16,3 2 0-16,3-5 20 31,14 0-15-31,-47 6 4 16,30-9 0-16,-6-2 3 15,-6 2 0-15,-6 1 0 16,-6 2 0-16,-6-3-4 15,-6 3 0-15,-5 3-2 16,-10 0 0-16,-6-1-1 16,-6 1 1-16,-11 0 0 15,-7 2 0-15,-5-2 0 16,-12 0 0-16,-10-1 0 16,-11-2 1-16,-9 0 0 15,-3-2 0-15,-12-1-1 16,-6 1 1-16,-3-1 0 0,-15 1 0 15,-9-1-1 1,4-10 0-16,-13 10-1 0,-6-2 1 16,-5 0 0-16,-10-1 0 15,-5 4-1-15,-4 7 0 16,7 3 0-16,-16 0 1 16,13 8-1-16,-4 0 1 15,4 11-1-15,2 2 0 16,1 11 0-16,-1 2 0 15,-8 8 0-15,5 1 0 0,1 4 0 16,11 6 0-16,4 13-1 16,5-2 1-16,15-3 0 15,1 0 0-15,20-6 0 16,12 1 0-16,12-1 0 16,20-2 0-16,22 0-1 15,17 0 1-15,16-5-1 16,17 2 1-16,18-3-1 15,21-7 1-15,20 8 0 16,22-3 0-16,26-3 0 16,27-5 0-16,18 0 0 15,27 3 0-15,18 0 0 16,23-9 0-16,15-2 0 16,16-7 0-16,17-1 0 15,3-3 0-15,18-4 0 16,2-7 0-16,10 4 0 15,3-3 1-15,-3-5-1 0,6-3 0 16,2-6 0-16,-2-2 1 16,0-2-1-16,-6-6 0 15,-1 0 0-15,-14-8 1 16,-6 0-1-16,-27-5 0 16,-11-5 0-16,-25 0 1 15,-29-1-1-15,-21-7 1 16,-21-3 0-16,-18-8 1 0,-24-3 1 15,-20-7 0-15,-25 5 0 16,-29-6 0-16,-29-2-1 16,-37-8 0-16,-35-3-1 15,-36 6 1-15,-21-6-2 16,-15 16 0-16,-8 11-4 16,-1 13 0-16,6 5-8 15,-2 14 1-15,5 2-3 16,-15-8 1-16</inkml:trace>
  <inkml:trace contextRef="#ctx0" brushRef="#br0" timeOffset="6754.9509">6693 11168 21 0,'-24'-18'10'0,"-3"2"-6"16,21 8 10-16,-5-3-16 15,-1-2 0-15,-3-8 0 16,-9 2 0-16,-12-5 3 16,9 3 1-16,-26-5-1 0,-16-3 0 15,-8 2 0-15,-15 6 1 16,-12 0 0-16,-12 2 1 16,-24 6-2-16,-6 10 1 15,-18 1-2-15,-9 4 1 16,-8 6-1-16,-7 8 1 15,-2 8-1-15,-13 3 1 16,19 12 1-16,-4 4 0 16,13 4 0-16,11 1 0 0,9-1-1 15,15 1 1-15,15 5-1 16,21 3 0-16,6 2-1 16,21 0 1-16,17 0-1 15,9 8 0-15,19-10 0 16,14 2 0-16,18 0-1 15,9 8 1-15,15-2 0 16,14-1 0-16,25 4 0 16,11-7 0-16,15-9 0 15,22-4 1-15,14-2-1 16,17-5 1-16,22-8-1 16,6-6 1-16,17-5-1 15,7-13 0-15,17-8 0 16,3-10 1-16,13-1-1 15,-10-7 0-15,12-6 0 16,-12-8 1-16,4-2-1 0,-22-6 1 16,-2-8-1-16,-22 3 1 15,-11-5 0-15,-12-3 0 16,-12 6 0-16,-15-6 0 16,-12 0 1-16,-18-5 0 15,-18-6-1-15,-14-5 1 16,-21 0-1-16,-22-7 0 15,-23-9 1-15,-23-8 1 16,-31-7-1-16,-20 10 1 16,-33-3-2-16,-33 14 1 0,-39 8-2 15,-35 15 0-15,-36 19-4 16,-39 21 0-16,-29 21-10 16,-25 24 1-16,-23 11 0 15,24 10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19:50:04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3800 7607 4 0,'74'8'2'0,"27"-22"-1"0,-62 9 3 16,12 3-3-16,20-4 0 16,4-2 1-16,20 0 1 0,6 3-4 15,15 5 0 1,-3 0 2-16,15 0 1 0,9-3-1 15,-9-2 0-15,15 2-1 16,6 1 1-16,-6-3-1 16,12-1 1-16,5 4-1 15,4-4 1-15,3 4-1 16,2-4 1-16,16 4-1 16,-7-4 1-16,7 1 0 15,0 5 0-15,2-8-1 16,1 8 1-16,8-2-1 15,12-4 1-15,1-2-1 16,8 3 1-16,0 0-1 16,10-6 1-16,-7 3-1 15,6-2 1-15,3 4-1 16,-3-4 0-16,4 2 0 16,-1 0 1-16,3 0-1 15,-3 0 1-15,3 3-1 16,-2-6 1-16,-1 6-1 0,-3-3 1 15,-3 5-1-15,0-2 1 16,-2 10-1-16,-1-5 0 16,-6 6 0-16,7-9 0 15,-10 6 0-15,0-3 0 16,1 2-1-16,-4-2 1 16,0 0 0-16,-5 0 1 15,-10-2-1-15,1 2 1 16,2 0-1-16,7 0 1 0,-1 0-1 15,-6 2 1-15,-2 4-1 16,-1-4 0-16,4 6 0 16,-4 0 1-16,7 3-1 15,-7 2 0-15,4-5 0 16,-10 5 1-16,7-2-1 16,5-3 1-16,-5-1-1 15,5 4 0-15,-3 0 0 16,1-3 0-16,-7 5 0 15,7-5 0-15,5-3 0 16,-2-2 1-16,-7-1-1 16,-5 9 0-16,-4-3 0 15,7 2 1-15,-7 6-1 16,-8-2 0-16,2 1 0 16,-8-1 1-16,6-1-1 0,-16 0 0 31,88-2 0-31,-28-6 0 15,-27-5 0-15,-8 0 0 16,-27-5 0-16,-13-9 1 16,-2-1-1-16,-6-1 0 15,-6 2 0-15,-6-4 1 16,0-6-1-16,-3-2 1 16,-12-9-1-16,-2-4 0 15,-7-14 0-15,0 2 1 16,0 1-1-16,-17-3 1 0,-4 8-1 15,3-8 1-15,-8-8-1 16,2-10 1-16,-3 2 0 16,-5 3 0-16,-7 5-1 15,-11 6 1-15,-6-4-1 16,-1-9 1-16,1-9-1 16,-9 0 1-16,-7 0-1 15,-2 11 1-15,-9-8-1 16,0-16 1-16,-6 6-1 15,-3-1 0-15,-9 6 0 16,-3 5 0-16,-6-6 0 16,-6-18 0-16,0 11 0 15,-6 2 0-15,-8 9 0 16,-7 1 0-16,-9-7 0 16,-5-8 0-16,-4 14 0 15,-9-4 0-15,1 9 0 16,-9-3 0-16,-10 5 0 0,-8-13 0 15,0 8-1-15,-13 0 1 16,-11 2 0-16,-9 14 0 16,-3-3 0-16,-12 8 0 15,-9-7 0-15,1-1 0 16,-13-8 0-16,-9 11 0 16,-17 0-1-16,-4 2 1 15,-2 14-1-15,-4 2 1 16,1-2-1-16,-4 5 0 15,1-3 1-15,-10-8 0 16,7 3 0-16,-12-8 0 0,-1 11 0 16,-8 5 0-16,0 3 0 15,-12-3 0-15,-1 2 0 16,-14 6 0-16,6 11 0 16,-18 2 0-16,3-6 0 15,-12 1 0-15,3-2 0 16,6-1 0-16,-8-5 0 15,-1-1 0-15,-9-1 0 16,3-6 0-16,6 5 0 16,-15-2 0-16,4 7 0 15,-16 6 0-15,-3 0 0 16,4 0 0-16,-13 10 0 16,0-5 0-16,1-2 0 15,-13 10 0-15,10-3 0 16,-1 3 0-16,-5 3 0 0,8 2 0 15,-5 1 0 1,-1 2 0-16,6 2 0 0,-2 1 0 16,-1 10 0-16,4-5 0 15,11 0-1-15,-6 5 1 16,-2 6 0-16,8 2 0 16,-17 16 0-16,-4 0 0 15,12-5-1-15,1 13 1 16,5-8 0-16,18-6 0 0,-2-1 0 15,20-1 1-15,3 8-1 16,9-3 0-16,3 11 0 16,17 8 1-16,7 3-2 15,15-3 1-15,14-3-1 16,-2-5 1-16,14 5-1 16,7 8 0-16,11 14 0 15,-6 7 0-15,13 3 1 16,-4-5 0-16,6 7 0 15,9 20 1-15,6-4-2 16,18-5 1-16,-3 3 0 16,15 3 0-16,18 10-1 15,3-13 1-15,2 0-1 16,10 5 1-16,11 19-1 16,7-9 1-16,-1-4 0 15,7 13 0-15,2 2 0 16,12-8 0-16,10 1-1 15,11 7 1-15,15 1 0 0,12-9 0 16,9-5 0-16,5 8 0 16,22 3-1-16,15-16 1 15,14 0 0-15,9-11 1 16,36 11-1-16,30-11 1 16,30-10 0-16,56-9 0 15,42-12-6-15,50-6 0 16,57-16-1-16,15-34 1 15</inkml:trace>
  <inkml:trace contextRef="#ctx0" brushRef="#br0" timeOffset="1246.3882">15938 7059 5 0,'36'-16'2'0,"59"-8"-4"16,-50 19 3-16,17 5-1 15,22-5 1-15,26-3-1 16,15 11 0-16,24 2 0 16,11 3 0-16,16 0 0 15,3 2 1-15,-1 3 0 16,-11-2 0-16,-12-3 0 16,-24 0 1-16,-18-3 0 15,-24-2 0-15,-20-3-1 16,-28 0 1-16,-26 0-1 15,-39-3 0-15,-47 6 0 16,-48 0 0-16,-48-6-1 16,-47 6 0-16,-36-6 0 15,-3 6 0-15,-9 2 0 0,6 0 0 16,18 3 0-16,26 5 1 16,52-7 0-16,32 2 0 15,32-3 0-15,28 0 0 16,29 0 0-16,39-2 0 15,48-3 0-15,50 0 0 16,45 0-1-16,36-3 0 0,35 3 0 16,18-5 0-16,0 2 0 15,-23-2 1 1,-25 0 0-16,-44 2 0 0,-42 3-2 16,-44 3 0-16,-45 13-3 15,-57-8 0-15</inkml:trace>
  <inkml:trace contextRef="#ctx0" brushRef="#br0" timeOffset="8813.6269">19659 8517 24 0,'-33'-29'12'0,"-3"5"-8"0,34 21 12 0,-1 1-17 16,3 2 0-16,5 0-1 16,7 2 0-16,9 6 2 15,6-2 0-15,12-4-2 16,14 4 1-16,13 7 0 16,8 8 1-16,7 3 0 15,2 7 1-15,3 14 1 16,-2 11 0-16,-1 13 0 15,0 10 0-15,-11 14 0 16,-7 5 1-16,-8 0-1 16,-13 5 1-16,-11 8 0 15,-12-5 0-15,-15 2 0 16,-9-10 1-16,-9 3 0 16,-12-1 1-16,0-10 0 15,1-8 0-15,5-2-1 0,3-20 0 16,6-4-4-16,9-8 1 15,9-9-9-15,12-18 1 16,8-15-7-16,-17-33 0 16</inkml:trace>
  <inkml:trace contextRef="#ctx0" brushRef="#br0" timeOffset="15989.5014">15158 10665 5 0,'69'-31'2'0,"44"12"-1"15,-74 11 3-15,8-8-5 0,16 0 1 16,14 1 0-16,1-4 0 16,14-5 0-16,-6-2 0 15,6-1 0-15,-2 6 1 16,2-8-1-16,0-3 1 16,-5-7 0-16,-1-9 1 15,-6-10-1-15,-5 5 1 16,-13-3 1-16,-14 3 0 0,-9 11-1 15,-10-8 0-15,-5-1 0 16,-9-7 0-16,-15-3-1 16,-18 3 0-16,-21 3-1 15,-11 2 0-15,-19 5-1 16,-20 0 1-16,-12 1-1 16,-15 7 0-16,-21 0 0 15,-9 9 0-15,-3 4 0 16,-12 11 0-16,-5 16-1 15,5 8 1-15,-3 11 0 16,10 2 1-16,8 13-1 16,-6 25 1-16,18 23 0 15,9-3 0-15,18 6 1 16,32 13 1-16,25 2 0 16,35-5 1-16,39-18-1 15,47 2 0-15,57-2-5 16,57 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19:51:02.3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10176 9559 4 0,'-54'-15'2'0,"-14"-15"-1"0,50 25 3 15,-15-3-4-15,-6-2 1 16,-11-4 0-16,-10 1 1 16,-5 8-2-16,-13 0 0 0,-2-3 1 15,-9 2 1-15,-10 4-1 16,-5 2 0-16,-9 0 0 16,-6 0 0-16,-3 5-1 15,-6 3 0-15,18 0 0 16,0 5 0-16,3 3 0 15,8 2 0-15,7 1-1 16,9 0 1-16,5 2 0 16,4 2 0-16,0 7 0 15,8 4 0-15,9 0 0 16,10 3 0-16,-1 0 0 16,10-2 1-16,5-1-1 15,0 3 0-15,6 3 0 16,6 8 0-16,7 5 0 15,5 2 0-15,9-2 0 16,9-8 1-16,5-3-1 16,13-7 1-16,12-9-1 15,12 1 1-15,11-1 0 0,6-7 0 16,16-6 0-16,17 0 0 16,6 0 0-16,6-5 0 15,15-2 0-15,9-1 0 16,0-8-1-16,9-2 1 15,0 5-1-15,-6 0 1 16,3-8-1-16,-3-3 0 16,-7-5 0-16,1-2 1 15,0-3 0-15,-18-3 0 0,1-10 0 16,-10-3 1-16,-6 0-1 16,-6-1 0-16,-12-1-1 15,-14 2 1-15,-10 2 0 16,-5 6 0-16,-12-3-1 15,-15 1 1-15,-16-1-1 16,-5-8 1-16,-23-2-1 16,-28-6 1-16,-24 6-2 15,-26 5 1-15,-27 5-1 16,-24 6 1-16,-20 7-1 16,-4 6 1-16,-12 8 0 15,28 7 1-15,14 12-7 16,21 4 1-16</inkml:trace>
  <inkml:trace contextRef="#ctx0" brushRef="#br0" timeOffset="736.2601">12893 9901 5 0,'-12'-21'2'0,"-3"-9"4"16,12 22-5-16,-2-2-1 16,-7-1 0-16,-3-2-1 15,-12-3 1-15,-12 0 0 16,-8-7 1-16,-19 1-1 15,-8 6 0-15,-22 3 0 16,1 0 1-16,-12 5-1 16,0 8 1-16,-3 5-1 15,15 1 1-15,-4 4-1 16,1 6 0-16,15 5 0 16,2 8 1-16,4 3-1 0,11-11 0 15,7 3 0-15,8 8 0 16,10 2 0-16,8 3 0 15,9 8 0-15,12 8 0 16,6-5 0-16,18-3 0 16,15-3 1-16,9-5 0 15,17-2 0-15,16-9 1 0,11-5 0 16,9-5 1-16,19-13-1 16,-1-3 1-16,15-13-1 15,0-14 0-15,3-13 0 16,0-7 0-16,-9-6-1 15,-3-5 0-15,-9 7 0 16,-12-4 1-16,-20 5-2 16,-22-6 1-16,-29-2-2 15,-33 7 1-15,-20 12 0 16,-22 7 0-16,-38 8-3 16,-12 8 0-16,-6 6-3 15,2 10 1-15</inkml:trace>
  <inkml:trace contextRef="#ctx0" brushRef="#br0" timeOffset="1381.7673">15310 9591 9 0,'-27'-10'4'0,"-53"2"-3"0,59 5 3 0,-15 3-4 16,-11-3 0-16,-22-2 0 15,-14 0 1-15,-15 2-2 16,-12 0 1-16,-12 1 0 16,-9 4 0-16,3-2 0 15,-3 6 0-15,12-1-1 16,0 6 1-16,11 2-1 16,13 8 1-16,3 5 0 15,12 6 0-15,5 3 0 16,13 2 0-16,8-3 0 15,6 3 0-15,10 3 0 16,8 2 0-16,9 6 0 16,6 5 1-16,12 5 0 15,9-5 0-15,12 0 0 16,15-8 0-16,14-6 0 0,16 4 1 16,11-12 0-16,31-1 0 15,5-4 0-15,18-13 0 16,21-5 0-16,5-10 0 15,10-1-1-15,-3-10 0 16,-9-14 0-16,-13-18 0 16,-8-16 0-16,-20 3 1 15,-25-3-1-15,-24 8 1 16,-20 3-1-16,-27 2 1 0,-30 1 0 16,-30 2 0-1,-29 0-4-15,-27 8 1 0,-30 5-6 16,-15 11 1-16</inkml:trace>
  <inkml:trace contextRef="#ctx0" brushRef="#br0" timeOffset="3783.9611">8768 6959 2 0,'-12'84'1'0,"-3"-26"5"0,12-36-9 0,0 12 2 16,0 14 1-16,0 10 0 15,3 0 0-15,3-8 0 16,0 1 0-16,3 4 0 16,3 11 0-16,3 3 0 15,0 2 1-15,3-2-1 16,-1-11 1-16,4-2 0 15,-3-3 0-15,6 0 0 16,6-3 0-16,6 0 0 16,2-5 1-16,1 0-1 15,3-5 1-15,8-3-1 16,10 0 1-16,-1-2 0 16,7-4 0-16,5-4-1 15,1-3 0-15,5-1 0 16,4-7 1-16,-7 0-1 0,6-8 0 15,-2 0 0-15,-7-3 0 16,4-2-1-16,-4 0 1 16,-2-6-1-16,-7-2 1 15,7-1 0-15,-1-7 0 16,-8-5 0-16,-1-9 0 16,1-7 0-16,2-6 1 15,-2 3-1-15,-3-3 0 0,-7 3 0 16,-5 0 0-16,0 6 0 15,-7-1 0-15,-5-5 0 16,-3-6 0-16,-3-12-1 16,-4-6 1-16,-5 3-1 15,0-3 1-15,-6 8-1 16,0-5 1-16,-3-6-1 16,0-10 0-16,-3-5 0 15,-3 2 0-15,0 14 0 16,0-6 0-16,-3 0 0 15,-3-5 1-15,-3-5 0 16,0-1 0-16,-3 6-1 16,-6 13 1-16,1-5-1 15,2-5 0-15,-6-9 0 16,0 4 0-16,-3-1-1 16,-3 5 1-16,-2 12 0 15,-4 4 0-15,-3-5-1 16,6-2 1-16,-8 4-1 15,-1 1 1-15,-6 5-1 16,4 6 1-16,-4 4 0 0,-9 4 0 16,-8 4 0-16,2 6 0 15,-5 11 0-15,-4-4 0 16,7 4 0-16,-6 2 0 16,-4 0 0-16,4 0 0 15,2 3-1-15,1 8 1 16,-1-3-1-16,7 3 1 0,-1 5-1 15,-2 10 0-15,-1-10 0 16,1 11 0-16,5 10-1 16,-8 8 1-16,2-3-1 15,1 22 1-15,-1 8-1 16,3 4 1-16,-2-4-1 16,8 10 1-16,10 6 0 15,5 20 0-15,9 3 1 16,6-10 1-16,4 10 1 15,8 24 1-15,9-2-7 16,3 5 1-16</inkml:trace>
  <inkml:trace contextRef="#ctx0" brushRef="#br0" timeOffset="5285.5631">13563 5778 13 0,'-24'-26'6'0,"3"-11"-2"0,12 32 7 16,-8 2-12-16,-10-5 0 15,-6 3-1-15,-3-3 1 31,-65-5 1-31,-9 5 0 16,-9 8 0-16,-9 0 0 16,-3 2 1-16,3 1 0 0,9 0 1 15,12-1 0-15,5 1 1 16,1 5 0-16,12 5-1 16,9 8 0-16,2 11-1 15,4 5 1-15,5 8-2 16,1 5 1-16,5 6-1 15,7-3 0-15,5 8 0 16,7 2 0-16,5 3-1 16,6 0 1-16,6 3 0 15,7-5 0-15,8-11 0 16,3 0 1-16,9 2-1 16,12-7 0-16,14 2 0 15,13-2 1-15,12 2-1 16,11-2 0-16,7-11 0 15,14-6 1-15,12-2 0 16,9-7 0-16,4-7-1 16,2-1 1-16,9-4-1 0,0-2 1 15,3-5-1-15,0-3 1 16,3-3-1-16,-9-10 1 16,0-6 0-16,0-10 0 15,-6-2 0-15,-8-6 0 16,-7-6 1-16,3 1 0 15,-6-6 0-15,-5-2 0 16,-4-3-1-16,-6-13 1 16,-11-3 0-16,-7 0 0 15,-11 3-1-15,-12-3 1 0,-13 3-1 16,-11-13 0-16,-12 2 0 16,-20 0 0-16,-13 6-1 15,-18 2 1-15,-17 11-2 16,-25 0 0-16,-20 18-5 15,-15 16 0-15,-20 16-5 16,8 16 1-16</inkml:trace>
  <inkml:trace contextRef="#ctx0" brushRef="#br0" timeOffset="6113.2485">13075 7826 16 0,'-3'-47'8'0,"0"-14"-6"0,0 48 7 0,-6-3-10 15,-9-3 0-15,-9 1 0 16,-8-1 0-16,-7 3 2 16,-6 3 0-16,-11 3 0 15,-7 4 0-15,-8-2 0 16,-4 6 1-16,1 4 0 15,-3 4 0-15,2 7-1 16,-2 8 1-16,3 3-1 16,5 15 0-16,10 6 0 15,8 11 0-15,6 0-1 0,10-1 0 16,8 6 0-16,9 5 0 16,9 3 0-16,9 5 0 15,3-3 0-15,6 1 1 16,12-1-1-16,9-2 1 15,9 5-1-15,2-8 0 16,13-7 1-16,5-7 0 16,4-9-1-16,5-3 1 15,10-11-1-15,8-14 1 0,3-1 0 16,4-12 0 0,8-7 0-16,9-8 0 0,0-14 0 15,-8-10 1-15,-1-8-1 16,0-5 0-16,-15-11 1 15,-8-8 0-15,-10-15 0 16,-11-9 1-16,-13-5-1 16,-17 0 1-16,-9-2 0 15,-18-1 0-15,-15 9-1 16,-17 18 0-16,-13 2-5 16,-12 17 1-16,-8 12-9 15,-9 17 0-15</inkml:trace>
  <inkml:trace contextRef="#ctx0" brushRef="#br0" timeOffset="14022.8729">8291 5212 13 0,'-3'-13'6'0,"6"-5"0"0,0 12 6 15,3-2-13-15,0 6 0 16,0-9-2-16,3 8 1 0,0 1 2 16,0 2 0-16,-3 2-1 15,0 1 1-15,-3 2 0 16,-3 9 1-16,-3-9 2 16,0 3 0-16,-3 5 0 15,0 8 1-15,0 8-1 16,3 0 0-16,-3 11-1 15,3 10 0-15,-3 3-1 16,0 0 1-16,0 11-2 16,-3 2 1-16,1 8-1 15,-1 8 1-15,-6 0-1 16,-3-5 1-16,0 7 0 16,0 1 0-16,-3 2 0 15,-3 3 1-15,-5-5 0 16,-4 5 0-16,3 5 0 15,0-2 0-15,4 5-1 16,-4 0 0-16,-3-3-1 16,-3 8 1-16,1 0-1 15,-4-5 1-15,3 11 0 0,7-1 0 16,-1 3-1-16,-3-2 1 16,0 2-1-16,-2 5 1 15,-1-5 0-15,3 3 0 16,-3 8-1-16,-2 0 0 15,-4-6 0-15,-3 3 1 16,1 3 0-16,2 2 0 16,0-2 0-16,-5-3 1 15,-4 0-1-15,7 3 0 16,-1-6 0-16,-3 0 1 0,1 1-2 16,2 5 1-16,3-3-1 15,7 0 1-15,-4 0-1 16,-3 0 1-16,1 0-1 15,-1-5 1-15,6 2-1 16,3-5 0-16,4 3 1 16,-1-8 0-16,3 10-1 15,0-2 1-15,3 5 0 16,1-5 0-16,-1 8 0 16,-3-1 0-16,3-2-1 15,-6-2 0-15,4-1 0 16,-7 1 1-16,-3-9 0 15,-5 6 0-15,5-11 0 16,3-2 0-16,-6-9 0 16,7-2 1-16,2-5-1 15,3-14 0-15,6-5 0 16,3-13 1-16,4-2 0 16,2-6 1-16,0-6 0 0,3-2 1 15,3-2 0-15,3-6 0 16,3-5-2-16,3-1 1 15,0 1-2-15,3-3 1 16,0 1-2-16,0-7 0 16,0-1 0-16,-3-4 0 15,3-2 1-15,-3-3 0 16,0 1-1-16,2-1 1 0,4 0-1 16,0-2 1-16,3 0-1 15,3-1 0-15,9 1-1 16,3 0 1-16,5-1-1 15,1-2 1-15,-3 0 0 16,3 0 0-16,8-2 0 16,1 2 0-16,9 0 0 15,-1 0 0-15,4 2 0 16,5 1 0-16,-2-1 0 16,8 1 0-16,7 0 0 15,5 2 0-15,4 0-1 16,-4-2 1-16,-3 0 0 15,7-1 0-15,-1 1-1 16,6 0 1-16,-2-1 0 16,-7 1 0-16,1-3 0 15,2 3 1-15,3-1-1 16,1-2 1-16,2 5-1 16,-6-5 1-16,10 3-2 0,2-3 1 15,3 0 0-15,0 0 0 16,-2 0 0-16,5 0 1 15,0 3-1-15,-3-1 0 16,-5 1 0-16,-7 0 0 16,3-1 0-16,-2 1 0 15,2 2 0-15,0 1 0 0,-5-4 0 16,11 3 0-16,-3-5 0 16,4 0 0-16,-1 3 0 15,-6-3 0-15,0 3 0 16,-2-1 1-16,-4 1-1 15,3 0 0-15,-2 2 0 16,-7 0 0-16,-5 1 0 16,-4-1 0-16,-2 3 0 15,-4 0 1-15,-5 0-1 16,-7-3 0-16,-2 0 1 16,-6 3 0-16,-6 0 0 15,-1 3 1-15,-5-3-1 16,-3-3 0-16,-3 0 0 15,-3-2 1-15,-4 0 0 16,-2 2 0-16,0-3-1 16,-3-2 1-16,-3 3-1 15,0-3 1-15,0 0-1 16,0 0 0-16,3 0-1 0,-3-5 1 16,0-6-1-1,0-5 0-15,0 1 0 0,0-4 1 16,3-5-1-16,0-5 1 15,2-5-1-15,4-3 0 16,3-8 0-16,6-8 0 16,0 0 0-16,3-5 1 15,-1-1-2-15,-2-7 1 16,-3 5 0-16,-3-7 0 16,-3 4 0-16,0-5 0 0,-3 1 0 15,-3-9 0 1,-1 3 0-16,-2-3 0 0,0 0 0 15,3 1 0-15,0-4 0 16,-3-7 0-16,0 7 0 16,0-4 0-16,0 2 0 15,0 0 0-15,0-3 0 16,-3 0 0-16,-3-2 0 16,3 2 1-16,0-5-1 15,-3 1 0-15,-3-1 0 16,0-3 1-16,0 8-1 15,3-7 0-15,-3 2 0 16,0-3 0-16,3 1 0 16,0 2 0-16,0-3 0 15,0-2 0-15,0-3 0 16,0 3 0-16,3 2 0 16,0 0 0-16,0 1 0 0,-3-3 0 15,0-1 0-15,0 6 0 16,0-2 0-16,-3-1 1 15,-3-7-1-15,0 2 0 16,0 2 0-16,0 1 1 16,0 0-1-16,0 0 0 15,0-3 0-15,0 8 0 16,-3-8 0-16,3 3 0 16,3-3 0-16,0-3 0 0,1 6 0 15,-1-3 0-15,3 5 0 16,0-2 0-1,0-48 0 1,0 14 0-16,0 10 0 16,0 2 0-16,0 14-1 15,-3 2 0-15,0 1 1 16,0 7 0-16,0-5 0 16,-3 8 1-16,0-2-1 15,-3-3 1-15,-3 2-1 16,0-2 1-16,0 0-1 15,3-1 1-15,0 4-2 16,0-9 1-16,0 11 0 16,0 6 0-16,0-6 0 15,1 5 0-15,-4-2 0 16,0 10 0-16,0-3 0 16,0-2 1-16,0 11 0 15,0 2 0-15,3 6-1 0,0-1 0 16,0 1 1-16,0 5 0 15,3 5-1-15,1 5 0 16,2 3 0-16,0 8 0 16,0 0 1-16,0 8 0 15,3 5-2-15,0 8 0 16,0-2 1-16,0 2 0 16,0 0 0-16,0 5 0 15,0-2 0-15,-3 5 0 16,3 0 1-16,0 0 0 0,0 0 0 15,-3 3 0-15,0 0-1 16,3 5 1-16,0-3-1 16,-3 3 1-16,-3 0-1 15,-3 3 1-15,-6-1 0 16,-3 1 0-16,-6 0-1 16,0-1 1-16,-8 4-1 15,-7-1 1-15,-9 0 0 16,-2 3 0-16,-1-8-1 15,-8 0 0-15,-1 8 0 16,-5-8 1-16,-10 0-1 16,-2 8 1-16,2 0-1 15,-8 0 0-15,3 0 0 16,-10 0 0-16,-2 2 0 16,0 1 1-16,0-3-1 15,-4 0 0-15,-8 5 0 16,15-5 1-16,-12 3-1 0,5-1 1 15,4-2-1-15,0 3 1 16,6-6-1-16,5 3 1 16,4 2-1-16,5 4 0 15,13-1 0-15,2-3 1 16,7 4-1-16,8-1 0 16,3-2-5-16,13-4 0 15,11-1-14-15,18-12 1 0,11-9-6 16,7-22 0-16</inkml:trace>
  <inkml:trace contextRef="#ctx0" brushRef="#br0" timeOffset="21814.8313">7640 6514 15 0,'-18'-26'7'0,"18"28"-3"0,3-2 7 16,6-2-12-16,6-1 0 0,5-2-1 16,10-1 1-16,15-2 2 15,17-2 0-15,13-1 0 16,5 1 0-16,21-1 1 16,6 0 0-16,4 1 2 15,2-6 0-15,0 8 0 16,-9-2 0-16,-15 2-1 15,-8 2 1-15,-16 1-2 16,-14-3 1-16,-13 8-6 16,-5-3 1-16,0 1-7 15,-3-6 1-15</inkml:trace>
  <inkml:trace contextRef="#ctx0" brushRef="#br0" timeOffset="22445.3792">6625 7522 15 0,'-18'5'7'0,"21"-7"-3"16,6 2 5-16,6 0-9 0,8 0 0 16,4-3 1-16,12 3 0 15,20 5 0-15,13-5 1 16,11 3 1-16,21 0 0 16,18-1 1-16,9 6 0 15,15-5 0-15,3-3 0 16,-3 0-1-16,3 0 0 15,-6 0-1-15,-4 3 0 16,-19-1-2-16,-10 1 1 16,-9-3-9-16,-18 2 1 15,-17 6-2-15,-28 0 0 0</inkml:trace>
  <inkml:trace contextRef="#ctx0" brushRef="#br0" timeOffset="23842.1489">5541 6623 22 0,'-42'-11'11'0,"25"-8"-14"15,17 19 18-15,6-2-16 16,5-4 0-16,10-1 0 0,3 4 0 31,33 3 1-31,-1 0 1 16,-5 3 0-16,8 4 0 16,7 4 1-16,-1-3 0 15,13 0 0-15,-4 0 1 16,12 0 0-16,13 5 1 15,8-5-2-15,3 3 0 16,12-1-1-16,9 3 1 16,-6 1-1-16,3 1 0 15,3-1-1-15,6 7 1 16,-12 5 0-16,3 1 0 0,-6 2-1 16,6 3 1-16,-12-1 0 15,6 4 1-15,3 2-2 16,-3-8 1-16,9 5 0 15,3-2 0-15,0 0-1 16,-12 2 1-16,0-7-1 16,-3-1 0-16,-12 6 0 15,-9 2 1-15,-17-2 0 16,-7-6 1-16,-11-2-1 16,-7-3 1-16,-5-2 0 15,-3-3 0-15,-4 0 1 16,-5 0 1-16,-9-6-1 15,-4-2 0-15,-5 0 0 16,-3 0 0-16,0-3 0 16,-6 1 0-16,-3-4-2 15,-3-2 1-15,0 0-1 16,-3 0 0-16,-3 0-1 0,0 0 0 16,0 0 0-16,0 0 0 15,0 0 0-15,0 0 0 16,0 0-1-16,0 0 1 15,0-2 0-15,-3-1 0 16,0-2 0-16,0 2 1 16,-3-5 0-16,0 3 0 15,0-6-1-15,0 1 1 0,-6-4 0 16,-3-1 0 0,0-4-1-16,-3-5 0 0,-2 3 1 15,-1 0 0-15,0 0-1 16,3-3 1-16,3 3-1 15,0 0 1-15,6 2-1 16,0 3 1-16,3 3-2 16,1 0 0-16,2 2 0 15,6 3 0-15,2 6-1 16,10 2 0-16,3 5 1 16,9 8 0-16,6 3 0 15,2 8 0-15,7 7 0 16,9 12 1-16,-4-6-1 15,-5 5 1-15,-6-2 0 16,-6-3 0-16,-10-8 0 16,-8-3 0-16,-9 1-4 15,-24-3 1-15,-23-6-7 0,-34-2 1 16,-29-5-6 0,-12-17 0-16</inkml:trace>
  <inkml:trace contextRef="#ctx0" brushRef="#br0" timeOffset="24456.2099">8881 7551 30 0,'-21'-8'15'0,"3"-13"-12"0,9 13 23 16,-6-5-29-16,-6 2 0 15,-8 1-2-15,-13 2 0 16,-9-3 7-16,-11 6 1 16,-4 2-4-16,1 1 1 0,-1 2 1 15,10 2 1-15,11 4 0 16,10 2 0-16,8 2-2 15,6 6 0-15,12-3-2 16,12 3 1-16,18 0-4 16,12 0 1-16,11 0-5 15,16-3 1-15,5 0 0 16,-2-8 0-16</inkml:trace>
  <inkml:trace contextRef="#ctx0" brushRef="#br0" timeOffset="24997.9797">9167 6294 13 0,'-33'-5'6'0,"-9"-8"-2"0,33 8 11 0,-6-3-15 15,-5-6 1-15,-4 1 1 16,-3 0 0-16,3 0-2 16,6 2 0-16,3 3 1 15,3-2 1-15,9 2-1 16,9 0 0-16,12-3-1 15,9 9 0-15,6-6 0 16,8 2 0-16,10 6-1 16,3 3 0-16,-13 8 2 15,-5-1 0-15,-12 11 1 16,-15 6 1-16,-21 12 0 16,-21 6 0-16,-11 8 0 0,-16-2 1 15,-3-4-10-15,-2 9 0 16</inkml:trace>
  <inkml:trace contextRef="#ctx0" brushRef="#br0" timeOffset="32565.1219">10036 8668 7 0,'-27'-8'3'0,"-3"0"0"0,15 5 3 16,-9-2-7-16,1-3 0 15,-10-3 1-15,-9 1 1 16,-11-1-1-16,-4 1 0 16,-5 2 0-16,-4 0 1 15,-2-3 0-15,-7 3 0 16,-5 3 0-16,0 5 0 15,-4 3-1-15,4-1 1 0,-4 4-1 16,-2 1 1-16,3 4-1 16,-1 2 1-16,4 1-1 15,6-1 0-15,-7 3 0 16,1 5 0-16,3 3 1 16,8 2 0-16,1-2 0 15,2 0 0-15,13 0-1 16,5-3 1-16,6 0 0 15,4 0 0-15,11 3-1 16,6-3 1-16,9-2-1 16,9-1 1-16,6 3 0 15,3 3 0-15,12 0 0 16,12 2 0-16,5-5 0 16,10-2 1-16,12-1-1 15,2 1 0-15,15 0 0 16,7-9 0-16,17-5 0 0,3 3 0 15,15-5-1-15,0-8 1 16,12 2 0-16,-6-2 1 16,-5-1-1-16,2 1 0 15,3-3-1-15,-15 0 1 16,-3 0-1-16,-12-2 1 16,1-1-1-16,-7 1 1 15,-3-1-1-15,-11 0 1 16,-10 1-1-16,-5-1 1 15,-7-5 0-15,-5 8 0 0,0-5-1 16,-10 0 1-16,-5-3-1 16,-6 0 1-16,-3-2-1 15,-6-3 1-15,-6-1-1 16,-3-1 1-16,-9-4-1 16,-9 3 0-16,-9-5-1 15,-6-3 1-15,-21 11-1 16,-23 3 0-16,-24 2 0 15,-12 3 1-15,-10 5 0 16,-8 2 0-16,9 9-1 16,6 8 0-16,9 5-7 15,21 10 1-15</inkml:trace>
  <inkml:trace contextRef="#ctx0" brushRef="#br0" timeOffset="33930.1854">18135 4900 9 0,'-12'-5'4'0,"15"2"-2"16,-3 3 4-16,6 0-7 15,3 3 1-15,3-1-1 16,12 6 1-16,14-2 1 0,4-1 0 16,15 3-1-16,14 0 1 15,12 2 0-15,10-4 1 16,29-1 0 0,6 3 1-16,15-13-2 0,11 5 1 15,16-8 0-15,20 5 0 16,1-2-1-16,11 5 1 15,-5 0-1-15,-10 2 1 16,-5 9-1-16,-12 0 0 16,-16 2 0-16,-5-3 0 15,-24 9-1-15,-21-1 1 16,-11-2-1-16,-19 0 0 0,-14-5 0 16,-19 2 0-16,-17-2 0 15,-18-3 0-15,-12-6 0 16,-27-2 0-16,-20-2 0 15,-22 2 0-15,-23-8-1 16,-21-3 1-16,-15-2 0 16,-30 0 0-16,-8-3-1 15,-22 0 1-15,-2 0 0 16,-4-3 0-16,4 9-1 16,17 2 1-16,1-8 0 15,29 11 0-15,3 5 0 16,21-8 0-16,15 2 0 15,12 4 0-15,14-3 0 16,19 5 1-16,11-3 0 16,22-2 0-16,17 2 0 15,24-5 0-15,14 5 0 16,34 1 1-16,35-1-1 0,33 3 0 16,33 0-1-16,21 3 1 15,29-1 0-15,3 1 0 16,13 5 0-16,-10-8 1 15,-3-5 0-15,-26 5 1 16,-19 0-7-16,-14 0 1 16,-24 13-5-16,-33-10 1 15</inkml:trace>
  <inkml:trace contextRef="#ctx0" brushRef="#br0" timeOffset="36542.7745">5842 10208 8 0,'12'-16'4'0,"-6"3"-4"16,-6 13 4-16,0 0-4 15,-3-3 1-15,0 3 0 0,0 0 1 16,-3 3-2-16,-6-1 0 15,0-2 2-15,3 0 1 16,0 0 0-16,0-2 0 16,3 2 0-16,3-3 1 15,3 0-1-15,6-2 0 16,6 0-1-16,3-6 0 16,12 0-1-16,14-4 1 0,10-1-1 15,17 2 0-15,7-1-1 16,23-4 1-16,-3 1 0 15,18-4 0-15,-2 1-1 16,5 0 1-16,-6 3-1 16,9-1 1-16,-12 11-1 15,6 0 1-15,-6 0-1 16,9 6 0-16,-14-4 0 16,-10 4 1-16,-3 2-1 15,-5-3 0-15,-16 3 0 16,-11 0 1-16,-4-3-1 15,-5 1 0-15,-10-1 1 16,-2 0 1-16,-9-2-2 16,-3 2 1-16,-3-2 0 15,-1 0 0-15,-8 0 0 16,0 2 0-16,-3 0-1 16,0 1 0-16,-3 2 0 15,-3-6 1-15,0 1-1 0,-3 2 1 16,-3-2-1-16,-6 0 1 15,-6-3-1-15,-3 0 0 16,-11 0 0-16,-10 0 0 16,-9 0 0-16,-5 0 1 15,-1 3-1-15,-5-6 0 16,2-5 0-16,-3 6 0 16,-2-1 0-16,2 3 1 0,7 0-1 15,5 0 0-15,10 1 0 16,5 1 0-1,6 1 0-15,6 0 0 0,6 2 0 16,6 3 1-16,6-3-1 16,12 3 1-16,15 0 0 15,12 6 0-15,8 2-1 16,19-3 1-16,8 3-1 16,19 2 1-16,-10 4-1 15,6-1 0-15,-5-3 0 16,-10 6 1-16,-8-2-1 15,-7-4 0-15,-11 3-1 16,-12-2 1-16,-10 2 0 16,-11 0 0-16,-9-5-1 15,-9 0 0-15,-11 3 1 16,-19 2 0-16,-3 0 0 16,-17 6 0-16,-10 5 0 0,7 2 0 15,2 3 0-15,0 8 1 16,7-2 0-16,2-1 0 15,10-7-7-15,5-4 1 16,18-4-5-16,6-30 1 16</inkml:trace>
  <inkml:trace contextRef="#ctx0" brushRef="#br0" timeOffset="39186.2259">4851 6281 19 0,'-57'-5'9'0,"-6"10"-2"0,52-5 9 15,-7-2-15-15,0-1 1 16,3-2-2-16,6-1 0 15,15-4-1-15,12-6 0 0,24-3 0 16,14 1 1-16,21-9-2 16,16 4 1-16,-1 7 0 15,-15 5 0-15,-17 6 1 16,-12 7 1 0,-19 4 3-16,-8 4 0 0,-18 6 2 15,-6 5 0-15,-15 3 0 16,0 5 1-16,4 8-2 15,-1-5 1-15,6 2-5 16,6 1 1-16,12-1-3 16,3-2 0-16,11 0-1 15,4 2 1-15,3-5 0 16,6-5 1-16,2 0 0 16,-2 2 0-16,-6 3 1 15,-18 1 1-15,-15 9 1 16,-15 6 1-16,-21 11-1 15,-23 7 1-15,-22-5-1 16,4 1 0-16,-12-1-7 0,2-8 0 16,4 3-10-16,15-13 0 15</inkml:trace>
  <inkml:trace contextRef="#ctx0" brushRef="#br0" timeOffset="40025.8509">4880 10046 37 0,'-18'-10'18'0,"33"7"-17"16,-6 0 18-16,9-5-21 15,21 0 1-15,2 1-3 16,10-1 1-16,9 2 3 16,-16 6 1-16,-5 6-3 15,-12 4 1-15,-15 9 2 16,-15 10 1-16,-12 8 2 15,-6 8 0-15,-6 5 2 16,-6-5 0-16,1 11 0 16,2-6 0-16,9 5-2 0,9-2 1 15,9-2-3-15,9-4 0 16,12-10-1-16,6-8 0 16,29-10-1-16,4-16 0 15,35-22-2-15,21-15 0 16,21-11-11-16,33-16 0 15,6-3-2-15,-25 3 1 16</inkml:trace>
  <inkml:trace contextRef="#ctx0" brushRef="#br0" timeOffset="46226.5713">6565 8969 13 0,'-3'-2'6'0,"-3"7"-5"16,6-5 6-16,0 0-7 16,0-3 0-16,0 3 2 15,-6-2 1-15,3-1-3 16,3-2 0-16,0 2 2 15,0 3 0-15,0-5 0 16,0 5 0-16,3-3-1 16,-3 3 0-16,9-2-1 0,3 2 1 15,3-3-1 1,6 0 1-16,6 3 0 0,-1-5 0 16,4 0 0-16,6-1 0 15,5 1 0-15,10-3 0 16,-3 3-1-16,5 0 1 15,13-1-1-15,-13-2 1 16,7 0-1-16,2 3 1 0,7 0-1 16,-10 5 1-16,4 0-1 15,-1 2 0-15,-2-2 0 16,-1 0 1-16,4-2-1 16,5 2 1-16,-2 0-1 15,-1-3 1-15,4 1-1 16,-4-1 1-16,7-2-1 15,2-1 1-15,-2 4-1 16,-10 2 0-16,-2 0 0 16,-4 2 0-16,-5-2 0 15,-4 0 1-15,-2 3-1 16,-9-3 0-16,0 0 0 16,-1 0 1-16,1 0-1 15,0 0 0-15,-1 0 0 16,1 0 1-16,0 0-1 15,-3 0 0-15,-1 0 0 16,1 0 0-16,-3 0 0 16,0 0 0-1,-10 0 0-15,-2 0 0 16,-3 0 1-16,-6-3 0 16,0 1-1-16,-6-1 1 15,-3 3-1-15,-3-5 0 16,-3-1 0-16,-3 4 1 15,-3-1-2-15,0-2 1 16,-3 0 0-16,-5 2 1 16,-13-2-1-16,-3-1 0 0,-6 1 0 15,1 2 0-15,-10 3 0 16,-5-5 1-16,5 0-2 16,-6 0 1-16,-8-1 0 15,-6 4 1-15,8 2-2 16,-2-3 1-16,-1 0 0 15,13-2 0-15,-4 0 0 16,0-3 0-16,1 2 0 16,5 1 1-16,7 0-1 15,5 0 0-15,6-1 0 16,6 1 1-16,7 5-1 16,2-5 0-16,6 2 0 15,3-2 1-15,3-1-1 16,6 1 1-16,6 0-1 15,6 0 0-15,3 5 0 0,5 0 1 16,10 2-1-16,6 1 0 16,0 2 0-16,14-2 0 15,-2-3 0-15,8-3 0 16,16 1 0-16,-4 4 0 16,-5 3 0-16,5 3 1 15,-2-2-1-15,-7 2 0 16,4 2-1-16,-4 1 1 15,-2 2 0-15,-3 3 0 16,-7-3 0-16,-8-2 0 0,-3-1 0 16,-4 1 1-16,-2-3-1 15,-3 0 0-15,6-3 0 16,-7-2 0-16,1-1 0 16,-6-2 0-16,0 0 0 15,-9 0 1-15,3-2-1 16,-6 2 0-16,-1-3 0 15,-5 0 0-15,3 1 0 16,0-1 0-16,-6 3-1 16,0 0 1-16,0 0 0 15,0 0 0-15,0 0 0 16,3 3 0-16,-3-1 0 16,0-2 0-16,-3 3 0 15,3-3 0-15,0 0-1 16,0 0 1-16,-3-3 0 15,3 3 1-15,0 0-2 16,0 0 1-16,0 0 0 0,3-2 1 16,-3 2-1-16,6 0 1 15,0 2-2-15,0 1 1 16,0 2 0-16,0 3 0 16,-3 0-1-16,-3 3 1 15,-3 2 0-15,-3 0 0 16,-3 1-1-16,-12-4 1 15,-8-2 0-15,-4 3 0 16,-12-1 0-16,-5 1 0 16,-10 2 0-16,10 0 0 15,-7 3 0-15,0-3 0 16,7 1 0-16,-1-4 0 0,-2-2 0 16,-1 0 0-16,0 3 0 15,10-3 0-15,5-1 0 16,6-1 0-16,10-1 0 15,2-2 0 1,21-3 1 0,12 0 0-16,11-3 0 15,7-2 0-15,-3-1-1 16,12-1 1-16,11-7 0 16,1 1 0-16,5-3-1 15,7 0 0-15,-1 3 0 16,-2 3 0-16,0 4 0 15,-1 1 0-15,-5 0 0 16,-16 2 0-16,-5 0-1 16,-9 3 1-16,-6 3-1 15,-3-6 1-15,-3 1-1 16,-4 2 1-16,-13 2-1 16,-10 4 1-16,-12-1 0 0,-3 0 0 15,-9-2 0-15,-14 2 0 16,-4 3 0-16,-2 0 0 15,-1 3 0-15,7-3 0 16,2-3 0-16,3-2 0 16,7-1 0-16,5-2 0 15,6 0 0-15,9 0 1 16,10-2-1-16,11-4 0 0,8 1 0 16,7 0 1-16,9-3-1 15,12-3 0-15,0 1 0 16,8 4 1-16,4 1-1 15,-1 0 0-15,-2-1 0 16,-3 1 1-16,-1-3-1 16,-5 3 0-16,-3-3 0 15,-6 3 0-15,-9-1-1 16,-4 1 1-16,-8 0 0 16,-6-3 0-16,-3 0-1 15,-6 0 1-15,-2-3 0 16,-10-2 0-16,-15-3 0 15,-6 3 0-15,-8 2 0 16,-16 3 0-16,1-2-1 16,-13 2 1-16,-5 3 0 15,-3 7 0-15,-1 1-1 16,13 0 1-16,6-1-1 0,5 1 1 16,3 2 0-16,13-2 1 31,11-1-1-31,12 1 0 15,12-3 0-15,12 0 1 16,9-5 0-16,0 0 0 16,6-1-1-16,9 1 1 15,6-6-1-15,0 1 1 16,-1 2-5-16,-5 8 0 16,-6 8-6-16,-12-6 1 0</inkml:trace>
  <inkml:trace contextRef="#ctx0" brushRef="#br0" timeOffset="46586.4694">6437 9123 13 0,'0'-5'6'0,"54"-6"2"15,-31 6 1-15,28-3-9 0,29-6 1 16,34 4 0-16,37-9 0 15,28 4-1-15,17 1 0 16,4-2 1-16,-7 1 0 16,-17 1 0-16,-24 6 1 15,-15 0-5-15,-24 8 0 16,-18 3-2-16,-27-14 0 0</inkml:trace>
  <inkml:trace contextRef="#ctx0" brushRef="#br1" timeOffset="53807.4326">4606 9337 9 0,'9'-8'4'0,"3"-2"-3"0,-9 10 5 15,3-3-6-15,3 3 0 16,3 0 0-16,-3 0 0 16,0-3 0-16,0 1 1 15,0-4 1-15,6 1 0 16,-6-3 0-16,5 3 1 0,4-3 0 16,0-3 0-16,3 1-1 15,3-1 1-15,-3 1-2 16,0-1 0-1,2 0 0-15,-5 1 0 0,18-1-1 16,3 1 0-16,2-1 0 16,-5 3 1-16,12 3-1 15,-4-3 0-15,4 3 0 16,-6-3 0-16,8-3 0 16,7 1 1-16,5-4-1 15,-2 4 1-15,8-1-1 16,-2-2 1-16,-1 0 0 15,1-1 0-15,5 4-1 16,-2-1 1-16,5 1-1 16,0 2 1-16,-5-3-1 15,2 3 1-15,7 6-1 16,-7-4 0-16,4 1 0 16,5 0 1-16,-9-3-1 0,4 0 0 15,2 0-1-15,1 3 1 16,-4 2 0-16,0 0 1 15,-2 1-1-15,-7-1 0 16,-2 0 0-16,-1 3 0 16,1 0 0-16,-4-2 1 15,-2 2-1-15,-1 0 0 16,1-3 0-16,-6 0 0 16,2 1 0-16,7-1 1 0,2 1-1 15,-2-1 1-15,-4 3-1 16,1 0 1-16,-1-3-1 15,-5 1 1-15,-3-4-1 16,-1 1 1-16,-2-3-1 16,0 3 0-16,-1-1 0 15,1 1 0-15,-3 3 0 16,-4-1 0-16,4 6 0 16,0-3 1-16,2-3-1 15,1 0 0-15,-6 1 0 16,-1 2 1-16,-2 0-1 15,-3-3 1-15,-6 0 0 16,-4 3 0-16,-2-2 0 16,-6 2 0-16,0-3-1 15,-3 0 1-15,0 3-1 16,-3 0 0-16,-3 0 0 16,0 0 0-16,0 0 0 15,-6 0 0-15,0 0 0 0,0 0 1 16,0 0-1-16,-3-2 1 15,0-4-1-15,-6 4 1 16,-3-6 0-16,-3 0 0 16,-3 0-1-16,-3 0 1 15,0 0-1-15,-8-2 0 16,-7-4 0-16,0-7 1 16,-6 0-1-16,-8 0 1 0,-16 2-1 15,4 1 0-15,-4 2 0 16,-5-5 1-16,11 2-1 15,1 1 0-15,-4-1 0 16,-2 3 0-16,5 3-1 16,7 2 1-16,-1 4 0 15,1-1 1-15,-1-3-1 16,9 8 0-16,4-2 0 16,-4 5 0-16,6 0 0 15,4 0 1-15,5 0-2 16,3 0 1-16,3 0-1 15,3-5 1-15,4 2 0 16,5 0 0-16,3-2-1 16,3 8 1-16,3-6 0 15,6 1 0-15,9-1 0 16,6 3 0-16,5 3-1 16,1 2 1-16,12 0 0 15,9 0 0-15,-4 1-1 16,10-1 1-16,8 6-1 0,4-3 1 15,-10 5-1-15,7 3 1 16,3 2-1-16,-7-2 1 16,4 8 0-16,11 8 0 15,3-1 0-15,-2 6 0 16,11-5 0-16,-2 0 1 16,5-6-1-16,-6-5 0 0,-8-2 0 15,-13-3 1-15,-8-3-1 16,-12-2 0-16,-7-1-1 15,-8-2 1-15,-6-2 0 16,-6-1 0-16,-6 0 0 16,-3 0 1-16,-3 1-1 15,-3-1 1-15,-6 0-1 16,0-2 1-16,-3-3-1 16,-9 3 0-16,-6 2 0 15,-8 5 0-15,-4 4 0 16,-15 2 0-16,1-1 0 15,-10 4 0-15,-11-3 0 16,0 0 0-16,-1 5 0 16,4 0 0-16,5 5 0 15,4-4 0-15,-1 4 0 16,1-2 0-16,5 0 0 16,7-3 0-16,8-3 0 15,6 1 0-15,6-6 0 0,7-2 1 16,5-1 0-16,6-2 0 15,3-2-1-15,0-4 1 16,3-4-3-16,0-6 0 16,6-3-8-16,12-5 1 15</inkml:trace>
  <inkml:trace contextRef="#ctx0" brushRef="#br1" timeOffset="54678.4214">8705 9062 8 0,'3'-8'4'0,"0"0"4"15,-3 8-7-15,0-3-1 16,0-2 0-16,-3 0 0 0,-3-3 1 15,-3-3-1-15,-3 1 0 16,-2-1 1-16,-7 6 1 16,-9-6 0-16,-6-5 1 15,0-5-1-15,-5 0 1 16,-13-3-1-16,-2-5 0 16,2-3-1-16,-2 3 1 15,-7-5-2-15,6 2 1 16,-8 3-1-16,-12 3 1 15,5 4-1-15,-5 7 0 0,-4-4 0 16,7 3 0-16,3 3 0 16,-4 2 1-16,13 3-1 15,8 3 0-15,9 0-1 16,10 2 1-16,5 3-1 16,9 0 1-16,6 0 0 15,12 3 0-15,12-1-1 16,12 1 1-16,15 2 0 15,8 3 1-15,16 0-1 16,8 0 0-16,19 0-1 16,-7 5 1-16,12 3 0 15,-8 0 0-15,2 3-1 16,6 4 0-16,-8 1 1 16,-7 0 1-16,0 5-1 15,-8-8 0-15,-10-2 0 16,-5-1 0-16,-12-4 0 0,-7-1 1 15,-8 0-1-15,-6 3 1 16,-9 0-1-16,-6-6 1 16,-3 1 0-16,-6 2 0 15,0 3-1-15,-3 5 1 16,-6 0-1-16,-6 6 1 16,-9-3-1-16,4 2 1 15,-10 1-1-15,-18-1 1 16,-2 1 0-16,-1-4 0 15,12 1 0-15,1-3 1 0,5 1-2 16,3-7 0-16,6 1-7 16,7-5 1-16</inkml:trace>
  <inkml:trace contextRef="#ctx0" brushRef="#br1" timeOffset="56390.07">4901 9485 12 0,'0'-10'6'0,"12"4"-4"0,-6 6 1 0,6-2-3 15,3-1 1-15,3-2-1 16,2 0 1-16,1-3-2 15,9 2 1-15,-6 6 0 16,12-2 1-16,5-1 0 16,4-5 1-16,6 0-1 15,14-2 0-15,12 2 0 16,22 0 0-16,14-8-1 16,15 0 1-16,18-5-1 15,29-6 1-15,7-2 0 16,23-8 0-16,-8 5 0 15,5 1 1-15,-11 4-1 16,-22-2 1-16,1 0-1 0,-24 5 1 16,-3 3-1-16,-24-3 0 15,-15 8 0-15,-12 3 0 16,-12 8-1-16,-8 0 0 16,-16-1 1-16,-8 4 0 15,-12-4-1-15,-6-2 1 16,-7 3-1-16,-2 2 1 15,-3 6 0-15,-3-8 0 16,-3 2-1-16,3 6 0 0,-3-6 0 16,-3 0 1-16,3 3-1 15,-4 0 1-15,1 0-1 16,0 6 0-16,0-6 0 16,0 0 0-16,6 0 0 15,-3 0 0-15,3 0 0 16,0-3 0-16,3 3-1 15,-4-3 1-15,1 6 0 16,0-3 0-16,0 3 0 16,0-3 0-16,-3 2 0 15,0 1 1-15,-3-3-1 16,-6 0 0-16,-3-5 0 16,-6-1 1-16,-3-1 0 15,-9 1 1-15,-12-4-1 16,0-4 1-16,-5-1-1 15,-13-9 0-15,-14 0 0 16,-1-5 0-16,-11-6-2 0,-1 1 1 16,-14 2 0-16,-9 6 0 15,5 5 0-15,4-3 0 16,6 3 0-16,5 5 0 16,7 3-1-16,11 2 1 15,10 3 0-15,5 3 1 16,12 2-2-16,7 0 1 15,11 3-1-15,12 3 0 16,15 0 0-16,14 2 0 16,16 3-1-16,12 0 1 0,17 0 0 15,21 2 0-15,1 12 0 16,-1-1 1-16,3 3 0 16,0 5 0-16,-2 5 0 15,-19 3 0-15,-2-5-1 16,-13 0 1-16,-8-6 0 15,-10-7 0-15,-11 2-1 16,-6 0 1-16,-12 3-1 16,-6 0 1-16,-9 2 0 15,-6 1 0-15,3 2 1 16,-9-3 0-16,0 3 0 16,0 0 0-16,3-5 1 15,1-5 0-15,-1-4-4 16,0-4 0-16,-3-3-5 15,-12 0 0-15</inkml:trace>
  <inkml:trace contextRef="#ctx0" brushRef="#br1" timeOffset="57275.6947">4708 9517 10 0,'9'-11'5'0,"44"6"-2"16,-23 0-1-16,0-3-3 15,23-3 1-15,16 1 0 16,23-3 0-16,9 5 0 16,15-6 1-16,18 1 0 15,27-8 0-15,9 2 0 16,17-10 1-16,19 3-1 15,14-14 1-15,0-2-1 16,9 7 1-16,-5 4-1 16,-13-4 1-16,-12 6-1 15,-14-3 0-15,-1 3 0 16,-26 6 1-16,-6 7-1 0,-27 0 0 16,-18 3 0-16,-18-1 0 15,-14 4 0-15,-16-1 0 16,-14 3-1-16,-12 3 1 15,-9-3-1-15,-10 3 1 16,-5-1 0-16,-12 1 0 16,-3 0-1-16,-5-3 1 0,-10 0-1 15,-9-3 1-15,-6-4 0 16,1-9 1-16,-16-5-2 16,-21-3 1-16,-2 0-1 15,-12 3 1-15,-21 0-1 16,-4 5 0-16,4 6-1 15,12-1 1-15,21 6-1 16,8 5 1-16,10 5-1 16,8 6 1-16,15 2-1 15,12 3 1-15,9 0-1 16,10 3 1-16,10 7-1 16,19-2 0-16,6 0 0 15,21 0 1-15,14 2 0 16,6 11 0-16,7 1 0 15,2-4 0-15,3 0-1 16,1 1 1-16,-19-3 0 16,-8 2 0-16,-10 3-1 15,-11 0 0-15,-12-2 1 0,-12 5 1 16,-9-3-1-16,-15 2 1 16,-15 6 0-16,-9-2 0 15,-3-1 0-15,7-2 1 16,2-3-5-16,0-2 1 15,3-4-4-15,12-25 0 16</inkml:trace>
  <inkml:trace contextRef="#ctx0" brushRef="#br1" timeOffset="60490.3631">4773 10279 12 0,'-15'-24'6'0,"-9"-13"-1"16,21 32 7-16,1-3-12 16,2 0 0-16,0-3-1 15,0 1 1-15,8-1 0 16,7-2 0-16,6 0 0 16,6-3 0-16,3 0-1 15,14 0 1-15,13 0-1 16,-1 6 0-16,13 4 0 15,2 4 1-15,-17 4-1 16,-6 14 0-16,-7 16 0 0,-8 5 1 16,-12 11 0-16,-12-6 1 15,-12 11-1-15,-18-3 1 16,-6 3 0-16,-6 0 1 16,1 0-1-16,5 0 1 15,6-11-1-15,12-7 1 16,9-9-1-16,9-2 0 15,18-6 0-15,9-7 1 0,2-8-1 16,16-9 1-16,11-2-1 16,10-5 0-16,8-13 0 15,6-1 0-15,1 3-1 16,-10 3 1-16,-14 5-1 16,-16 3 1-16,-17 5-7 15,-27 8 0-15</inkml:trace>
  <inkml:trace contextRef="#ctx0" brushRef="#br2" timeOffset="107105.0313">9929 5644 13 0,'-6'-6'6'0,"-12"6"0"16,15-5 7-16,-3 5-12 16,-6-5 0-16,-3-1 2 15,-3 6 0-15,-3-2-3 16,-2 2 1-16,-7 0 3 16,0 0 0-16,-6 2 0 15,7 4 1-15,-1-1-2 16,6 6 0-16,-3-1-1 15,0 1 0-15,1 2-2 0,-4 5 0 16,0 4 0-16,3-1 1 16,0 11-1-16,1-3 1 15,-1 2-1-15,0 4 1 16,0 2 0-16,-2 0 0 16,2 5-1-16,0-2 1 15,0 5 0-15,0 5 0 16,7 0 0-16,2 1 0 15,0 2 0-15,6-6 0 0,3 4-1 16,0-1 1 0,3-3-1-16,3 4 1 0,-3-4-1 15,3-4 0-15,6-4-1 16,6 4 1-16,6-4-1 16,3-2 1-16,6-8 0 15,5 3 0-15,1-11 0 16,6 1 1-16,3-4-1 15,8-2 1-15,-2-5 0 16,3-4 0-16,2-4 0 16,7-3 0-16,2-3-1 15,4 1 1-15,-1-6-1 16,4-3 0-16,-13 1 0 16,-2-3 1-16,-3-3-1 15,-4-3 1-15,-2 1 0 16,-3-4 0-16,-4-1 0 15,-5-9 0-15,3 5 0 16,-9-2 1-16,-4-8-1 16,-2 0 0-16,-3-2 0 0,-3-4 1 15,-3-4-2-15,0 4 1 16,-3-2-1-16,-3-2 1 16,0 4 0-16,-3-2 0 15,0-5-1-15,0 2 0 16,0 3 0-16,-3-7 1 15,0 1-1-15,-6 6 1 16,0 3-1-16,-6 0 1 16,-3 2-1-16,-3 6 1 0,-2-1-1 15,-4-2 1 1,3 3-1-16,0-1 0 0,-3 6 0 16,-2 5 0-16,-7 1 0 15,-3 1 1-15,1 9-1 16,-4-3 0-16,-6 8-1 15,-2 8 1-15,-1 0-1 16,-3 8 1-16,1 3-1 16,-1 5 1-16,4 0-1 15,-1 2 1-15,0 1 0 16,1 7 0-16,-1 3-1 16,1 3 1-16,8 13 0 15,6 0 0-15,7 0-1 16,2 0 0-16,3 3 0 15,0-3 0-15,6 5 0 16,0 0 1-16,6 0-1 0,4 9 1 16,2-7 0-16,6 1 0 15,3-2 0-15,6-1 0 16,-4-2-1-16,4-3 0 16,6 5 1-16,6-3 0 15,6-7 0-15,6-3 0 16,5 3 1-16,1-6 0 15,3-2-1-15,8-11 1 16,-5-2 0-16,3-6 0 0,2-5-1 16,7-6 1-16,2-2-1 15,1-7 1-15,5-7-1 16,4 1 1-16,-13 0 0 16,1-6 0-16,-1-4-1 15,-2-4 1-15,-3 6 0 16,-10-3 1-16,-2 0-1 15,-6-5 0-15,-7-3 0 16,-5 1 1-16,-3-4-1 16,0-4 1-16,-3-1-2 15,0 3 1-15,0-5-1 16,0-1 0-16,-1-2 0 16,-2-2 1-16,-3-1-1 15,-3 0 0-15,-6 9 1 16,-6-6 0-16,0-3 0 15,-3 6 1-15,-5 5-1 16,-10 2 0-16,-6 4-1 16,-9 1 0-16,-2 7-2 0,-1 1 0 15,0 7-4-15,-2-1 0 16,-1-3-7-16,0 9 0 16,-8-9-4-16,-1-13 1 15</inkml:trace>
  <inkml:trace contextRef="#ctx0" brushRef="#br2" timeOffset="108605.9231">6741 4649 21 0,'-9'-19'10'0,"-3"-15"-8"0,12 29 12 16,-3-1-14-16,0-7 0 15,0 2 3-15,-3 1 0 16,0 2-2-16,0 0 0 15,3 5 2-15,0-5 0 16,0 8 2-16,0-8 0 16,0 3-1-16,3 5 0 15,0-3 1-15,3 1 0 0,3-1-1 16,6 3 0-16,-3-5-2 16,3 5 1-16,3 3-2 15,6-1 1-15,11 3-2 16,4 3 0-16,3 0 0 15,5 3 0-15,7 0 0 16,3 2 0-16,-4 0 0 16,4 0 1-16,8 3-1 15,7 0 1-15,-1 5-1 16,4 0 1-16,-7-2 0 16,1-3 0-16,5 5 0 15,6 3 0-15,-8 5-1 16,2-3 1-16,4 6-1 15,-10 0 1-15,4 5-1 16,5 0 0-16,-3 0-1 16,1 8 1-16,2-5 0 15,-5-3 0-15,-1-6 0 16,7 1 0-16,-4 0 0 0,-5 0 0 16,-1-1 0-16,-2-4 1 15,-4 5-1-15,-8-9 1 16,-7 6-1-16,-2-5 1 15,-6 0-1-15,-1-3 1 16,-5-2-1-16,-3-1 1 16,-3-4 0-16,-3-1 0 15,-6 0 0-15,-1 0 1 16,-5-8-1-16,0 3 0 0,0-2 0 16,-3-4 0-16,0 1-1 15,0 0 1-15,0-1-1 16,-6-2 1-16,0 0 0 15,3-8 1-15,-3 3-1 16,-3-3 0-16,-3 0 1 16,-3-10 1-16,-6-3-1 15,-3-1 0-15,-2-1 0 16,2 1 0-16,-3-7-1 16,-6 0 1-16,0 0-1 15,-5 3 0-15,-4-4-1 16,0-7 1-16,-3 6-1 15,4 2 1-15,-4-6-1 16,3-2 1-16,1 5-1 16,2-5 1-16,6 6-1 15,6-1 0-15,0 3 0 16,1 5 0-16,2 0-1 0,3 3 1 16,3 5-1-16,0 0 1 15,3 3-1-15,3 5 1 16,0-3-1-16,3 4 0 15,0 1-1-15,0 4 1 16,3 2 0-16,6 0 1 31,6 13-2-31,6 3 1 0,6 0-1 16,6 2 1-16,8 6 0 16,1 2 0-16,9 3 0 15,2 1 0-15,4 1 1 16,-10-2 0-16,-2 3 0 15,3 0 0-15,-1-6 0 16,-2 3 0-16,-3 1 0 16,-4 1 0-16,-5 1 0 15,-6-3 0-15,-6-2 1 16,-9 4 0-16,-3-4 0 16,-6 5 1-16,-6-1-1 15,-6-7 0-15,-6 0 1 16,-9 0 0-16,0 2-1 15,-5-5 1-15,-13 3-1 16,-6-5 0-16,-5-1 0 16,-10 1 0-16,-2-3-1 15,8-3 0-15,1 0-6 16,5-5 0-16,7-5-11 0,14-3 0 16,12-24-2-16,9-21 0 15</inkml:trace>
  <inkml:trace contextRef="#ctx0" brushRef="#br2" timeOffset="110032.6025">6586 4569 13 0,'-42'-10'6'0,"12"-17"2"0,24 19 1 16,-2 0-8-16,-1-7 1 15,0 7 1-15,0-6 0 16,3 1-3-16,3 5 0 0,-3 0 3 16,3 3 0-16,6 2-1 15,3-2 1-15,6 10-1 16,6-5 1-16,5 11-1 15,7-3 0-15,9 10-1 16,0-2 1-16,8 5 0 16,10-2 0-16,11-1-2 15,7 9 1-15,2 2 0 16,0 0 0-16,10-5-1 16,2 5 1-16,3 8 0 15,-5 0 0-15,2-2 0 16,6 4 0-16,3 6 0 15,1-2 0-15,-10-1 0 16,-3 11 0-16,4-14 0 16,2 1 1-16,-9 5-1 15,1 3 0-15,-7-3 0 16,-3 5 1 0,48 21-1-16,-14-15 0 15,-16-6-1-15,-21 3 1 16,-8-24 0-16,-13 0 0 15,-5-5 1-15,-9-3 1 16,-4-2-1-16,-5-3 1 16,-3-3-1-16,-6-2 1 15,-3-1 0-15,-3-2 0 16,-3 0-2-16,-3-8 1 16,-6 0-1-16,-3-5 1 15,-3 5-1-15,-3-6 1 0,-3-7-1 16,0-5 0-16,0-6 0 15,-3-5 1-15,-3-3 0 16,-6-10 0-16,-2 2-1 16,-4-8 1-16,0-2 0 15,0 10 0-15,-2-12-1 16,-1 1 0-16,3-2-1 16,0-2 1-16,-2-1-1 15,2 11 1-15,3 0-1 16,3 3 0-16,6 5-1 15,3 0 1-15,4 13-2 16,2-5 0-16,3 13-1 16,0 0 1-16,6 3-1 15,6 5 1-15,3 0-1 0,6 0 0 16,5 8 0 0,7-5 1-16,6 10 0 0,0 11 1 15,5 0-1-15,1 8 1 16,9 7 0-16,-10 6 0 15,1 6 1-15,0-3 0 16,2 10-1-16,1-11 1 16,0 4-1-16,-1 4 1 15,-5-4 0-15,0 2 0 16,-3 2 0-16,2-7 0 16,-5 2 0-16,-3-10 1 15,-6-3 0-15,-3-5 0 0,-7-3 0 16,-2-5 1-16,-6 0 0 15,-9-3 1-15,-8-2-1 16,-13-1 1-16,-18 1-1 16,-14 2 1-16,-16-8-1 15,-17 6 0-15,-15 0-1 16,0 2 1-16,-1 0-2 16,10-5 1-16,6 3-5 15,9-3 0-15,8-3-11 16,19 3 0-16,11-19-3 15,-9-15 1-15</inkml:trace>
  <inkml:trace contextRef="#ctx0" brushRef="#br2" timeOffset="114582.9659">9640 5929 3 0,'-9'-2'1'0,"9"-1"1"16,0 3 1-16,-3-3-4 15,3 3 0-15,-3-2 0 16,3 2 0-16,0-3 2 15,0 3 1-15,0-5-1 16,0 5 1-16,3-3 1 16,3 3 1-16,0 3 0 15,3 2 0-15,0 0 0 0,0 1 0 16,0 2-1-16,-1 5 0 16,1-5 0-16,0 2 0 15,-3 1 0-15,3-3 0 16,-3 0-2-16,0 2 1 15,3 1 0-15,-3 0 1 16,-3 2-2-16,3 3 1 16,0-6-1-16,0 6 1 15,0-3-1-15,3-2 1 16,-3-3-2-16,3 2 1 0,0-4 0 16,-1-1 0-16,1 0 1 15,-6-2 0-15,3 2 0 16,-6 3 0-16,0 3 0 15,0 2 0-15,0 6-1 16,0-6 0-16,6 3-2 16,3-3 1-16,3-3-6 15,0 1 0-15,3-11-5 16,-9-11 0-16</inkml:trace>
  <inkml:trace contextRef="#ctx0" brushRef="#br2" timeOffset="118938.3069">9670 5853 13 0,'-15'-16'6'0,"12"21"-1"0,3-8 7 15,-3 3-12-15,3 0 1 16,-3 0 0-16,0-2 0 16,-3 4-1-16,0 9 1 15,-3-3 1-15,0-3 0 16,-3 8 0-16,3 1 1 15,0 4-1-15,0 1 1 16,0 2-1-16,3-3 0 0,1 11-1 16,2 6 1-1,0-1-1-15,3 6 1 0,-3 0-1 16,3 5 0-16,0 2 0 16,0 6 0-16,0-3-1 15,0 6 1-15,-6-6-1 16,3 1 1-16,0 1-1 15,3-4 1-15,0-3-1 16,0 0 0-16,6-5 0 16,3-1 0-16,2-4 0 15,7-6 0-15,0-5 0 16,6-3 1-16,0-3 0 16,6-7 0-16,-1-6 0 15,10-2 1-15,3-8-1 16,-1-6 0-16,-2-2-1 15,0-11 1-15,-1 3-1 0,4-6 1 16,3-7-1 0,-4-3 1-16,1-3-1 0,-6-5 1 15,3 0-1-15,-7 0 1 16,-5-2 0-16,-3-1 0 16,-6 6 0-16,-3-1 0 15,-6 1 0-15,-6 5 1 16,-3-5-1-16,-6-3 0 15,-3 0-1-15,-3 2 1 16,-6 1 0-16,-6-3 0 0,-6-3-1 16,-5 11 1-16,-4 6 0 15,6 2 0-15,-9 5 0 16,-8 8 0-16,-1 3 0 16,-5 7 0-16,-4 4-1 15,7-1 0-15,5 11-1 16,0 3 0-16,16 4-1 15,-1 7 1-15,0 1 0 16,0 4 0-16,-5 7 1 16,2 9 0-16,3-6 0 15,1 8 0-15,2-6 0 16,3 12 0-16,3 4-1 16,6 3 1-16,6-2-1 15,9-1 1-15,6-7-1 16,6 5 0-16,3-5 0 15,12-6 0-15,3-2 0 16,3-3 1-16,-4-6-1 16,4-4 1-16,3-1 0 15,6-10 1-15,2-8-1 0,4-8 1 16,0 0 0-16,2-5 0 16,7-8 0-16,-4-11 0 15,-2-3-1-15,6 4 0 16,2-7 0-16,1-4 1 15,-1 0-1-15,-8 5 1 16,-1-3 0-16,-8-8 0 0,-6 3 0 16,-6 0 1-1,-4 0 0-15,-8-3 0 0,-3 1 0 16,-6-4 0-16,-3-4-1 16,-6-1 1-16,-3 6-1 15,-6-6 0-15,0 0 0 16,-2 1 0-16,-4 10-1 15,-3 2 1-15,-3 1-1 16,-3 5 0-16,-5 2 0 16,-4 9 0-16,6 5-1 15,-6 5 1-15,-2 5-1 16,-7 6 1-16,3 2-1 16,1 3 1-16,-4 0-1 15,3-3 0-15,-2 8 1 16,5 1 0-16,-3 2-1 15,10 2 0-15,5 6 0 16,6 2 1-16,-3 9-1 0,0 2 0 16,1 5 0-1,2 6 0-15,-3-1 0 0,3 12 1 16,6 1-1-16,3 1 0 16,3-2 0-16,3-4 0 15,3-5 0-15,6 3 0 16,6-5 0-16,6-6 0 15,0-2 1-15,6-3 0 16,6-5-1-16,14-1 1 16,7-7-1-16,6-5 1 15,8-6 0-15,-5-10 0 0,-1-3 0 16,1-11 1-16,-4 0 0 16,-2-7 1-16,-3-11 0 15,-10 0 0-15,-2 0 0 16,-6-11 0-16,-6-2 0 15,-4-9 0-15,-2-9 0 16,-3-7 0-16,-6 4-1 16,-6-1 1-16,-3 4-1 15,-9 4 1-15,-3 8-1 16,-9 9 0-16,-2-1 0 16,-10 8 0-16,3 8-1 15,-3 1 0-15,-2 9-2 16,-4 4 1-16,0 2-2 15,-2 8 0-15,-1 0-7 16,3 2 1-16,0 17-6 0,4-8 0 16</inkml:trace>
  <inkml:trace contextRef="#ctx0" brushRef="#br2" timeOffset="124114.9311">8905 9469 9 0,'-3'-5'4'0,"6"-8"0"0,0 8 4 0,-3-1-7 16,0 6 1-16,-3 0 2 15,-3 0 0-15,0 0-4 16,-9-2 0-16,0 2 4 16,-9 2 0-16,-3 6 0 15,-2 3 0-15,-4 5-1 16,3 0 1-16,-3 2-1 15,4 6 1-15,2-3-2 16,0 6 1-16,3 2-1 16,0 5 0-16,7 0-1 15,-1 6 1-15,3 0-1 16,3 7 0-16,6 4 0 16,6-1 0-16,3 6-1 15,6-1 1-15,0 3-2 0,0 1 1 16,3-7 0-16,5 4 1 15,-2 0-2-15,3-6 1 16,3-8 0-16,6-7 0 16,6-6 0-16,2-6 1 15,4-1-1-15,0-9 1 16,-1-3 0-16,1-7 0 16,0-8 1-16,-4-6 0 15,-2-13-1-15,-6 1 0 0,3-12 0 16,-3-7 0-16,-1-6-2 15,1-10 1-15,-3-3-1 16,-3-2 1-16,0 4 0 16,-4-4 0-16,-2-1 0 15,-3 1 0-15,-3-3 0 16,0 5 1-16,-3-3-1 16,-3 4 0-16,-3 7 0 15,-6 2 0-15,-3 1 0 16,-6 8 1-16,-3 5-1 15,-2 2 1-15,2 9 0 16,-3 2 0-16,-3 6-1 16,-6 4 0-16,-2 6 0 15,-7 6 0-15,0 4-1 16,-2 9 1-16,-10 8-1 16,3 4 1-16,4 4 0 15,-1 7 0-15,0 6-1 16,1 8 1-16,-1 10 0 15,3 0 0-15,4 5 0 0,5 1 0 16,0 7 0-16,6 1 0 16,7-1 0-16,2 3 0 15,6 3-1-15,6-13 1 16,6-1-1-16,6 3 1 16,6-18-1-16,6-1 1 0,5-4-1 15,10-11 1-15,3-9-1 16,0-12 1-16,5-6 0 15,7-10 1-15,2-8-1 16,1-11 1-16,6 0 0 16,-1-8 0-16,-2-2-1 15,-13-3 1-15,-5 0 0 16,-3-3 0-16,-6-5-1 16,-4 6 1-16,-2-9-1 15,-6 3 0-15,0-11-1 16,-3-7 1-16,-6 2 0 15,-6-3 1-15,-3 6-1 16,-3-3 0-16,0 9 1 16,0 1 0-16,0 12 0 15,0-1 1-15,-6 3-2 16,-3 5 0-16,-2 6-1 16,-4 2 1-16,0 8-1 15,-6 3 0 1,-21 15 0-16,-2 6 0 15,2 6 1-15,1 7 0 16,5 8-1-16,3 3 1 16,1 10-1-16,2 3 1 15,0 0 0-15,0 8 0 16,10-3 0-16,2 8 0 16,3 0 0-16,6 3 0 15,0 3 0-15,9-1 0 16,9 1-1-16,9-6 1 0,12-2-1 15,3-1 1-15,2 1-1 16,7-11 1-16,6-14-1 16,3-1 1-16,-1-9 0 15,4-3 0-15,-1-10 0 16,1-8 1-16,0-10 1 16,-10-9 0-16,1-2 0 15,3-8 0-15,-1-6 0 16,-2-4 0-16,0-6-1 15,-6-3 1-15,-4-5-2 16,-5-5 0-16,-6 2 0 16,-9-7 1-16,-6 2-1 15,-6-5 0-15,-6 2 0 16,-3 1 1-16,-3 2 0 16,-3 5 0-16,0 9-1 15,-2-1 1-15,2 1 0 16,0 7 0-16,-6 8-1 0,-3 0 1 15,-5 6-1-15,-4 5 0 16,-3 8 0-16,0 2 0 16,-5 8-1-16,-1 6 1 15,3 8-1-15,4 4 1 16,-4 7-1-16,0 1 0 16,1 7 0-16,2 7 1 15,6 5-1-15,4 8 1 16,2 0-1-16,6 11 1 0,6-3-1 15,0 11 1-15,6-5-1 16,0 7 1-16,3-2 0 16,3 0 0-16,3-6-1 15,3-10 1-15,6-5-1 16,3-3 0-16,9-3 0 16,0-10 0-16,6-6 1 15,-4-7 0-15,7-11 0 16,6-8 1-16,9-3 0 15,-1-7 0-15,4-9 0 16,2-5 1-16,-2-5-2 16,0-8 1-16,-10 3 0 15,-8-3 0-15,-3-6 0 16,-3-7 0-16,-3 2 0 16,-1-7 0-16,1-1-1 15,-6 1 1-15,-3-9-1 16,0 6 1-16,0 0-1 15,-6 2 0-15,0 9 0 0,-3 7 1 16,-3 0-1-16,-3 3 1 16,0 3-1-16,0 2 0 15,-3 3 0-15,-3 3 0 16,3 4-1-16,0 1 1 16,-6 5-1-16,-3 0 1 15,-6 3 0-15,-5 5 0 16,-4 0 0-16,-3 14 0 0,-6 2 0 15,-5 5 0-15,-4 5-1 16,4 9 1-16,-1-3-1 16,0 2 1-16,1 6 0 15,-4 0 0-15,6-3 0 16,1 8 0-16,-1 5 0 16,-3 0 0-16,7-2 0 15,-1 5 0-15,6 0-1 16,3-8 0-16,10 5 0 15,5 1 1-15,6-1-1 16,9-2 0-16,6 5-1 16,9 2 0-16,8-2 1 15,4-2 0-15,9-4-1 16,3 1 1-16,5-3 0 16,1-10 0-16,-3-1 0 15,2-7 1-15,4-6 1 16,-1-3 0-16,1 1 0 15,0-11 0-15,2-8 0 0,1-8 1 16,0-8-1-16,-10-5 1 16,1-3-1-16,0-5 0 15,-4 3-1-15,-2-6 1 16,-3 1 0-16,-6 2 0 16,-4-3 0-16,-5-2 0 15,-3-3-1-15,-3-6 1 16,-6-7-1-16,-3 3 1 15,-3-4-1-15,-3 4 0 0,-6 10 0 16,-3 2 1 0,-3 1 0-16,0 10 0 0,-3 1-1 15,1 7 1-15,-1 3-1 16,3 5 0-16,0 5 0 16,-6 3 0-16,-3 3-1 15,-5 5 0-15,-4 3 1 16,0 2 0-16,-3 5-1 15,1 4 1-15,-4-4 0 16,3-2 0-16,0 3 0 16,4 5 0-16,5 0-1 15,0 5 1-15,9 3-1 16,-3-3 0-16,4 8 0 16,-4 0 0-16,0 3 0 15,0-3 1-15,0 3 0 16,-3-1 1-16,4 4-1 0,2-1 1 15,0 0-1-15,3 3 0 16,-3 6 0-16,6-3 1 16,6 4-2-16,3 1 0 15,9 3 0-15,3-6 0 16,9 1 0-16,0-1 0 16,6-2 0-16,-3-8 0 15,2-1 1-15,7-4 0 16,3-3 0-16,0-3 0 15,5-3 0-15,1-5 0 0,-3-7 1 16,5-9 0 0,1 0-1-16,-3-4 1 0,2-12 0 15,-8-5 0-15,0-2 0 16,-6-3 1-16,0-11-2 16,-4 3 1-16,1 0 0 15,0-3 0-15,-3-5-1 16,0 6 1-16,-1-12-1 15,-2 1 1-15,-3 2-1 16,-6 1 1-16,0-4-1 16,-3 6 1-16,-3 3-1 15,-3 0 0-15,0-1 0 16,0 1 0-16,0 10-1 16,0 1 1-16,0-6-1 15,-3 5 1-15,0 3 0 16,-3 2 1-16,-3 3-1 15,-3 3 0-15,0 5 0 16,-3 3 0-16,-2 5 0 16,-1 6 1-16,-6 2-1 0,-6 2 0 15,-11 9 0-15,-7 5 0 16,-3 2-1-16,-5 1 1 16,-4 7 0-16,13 3 0 15,-4 3 0-15,6 0 0 16,7 13-1-16,5-6 1 15,3 1-1-15,6 3 0 16,6 1-1-16,7-4 1 16,5 3-1-16,6-4 1 0,3 1-1 15,5-6 1-15,7-5-4 16,0-7 0-16,12-15-8 16,15-14 1-16,-10-20-1 15,1-18 0-15</inkml:trace>
  <inkml:trace contextRef="#ctx0" brushRef="#br2" timeOffset="126967.1669">9827 5927 13 0,'-6'-22'6'0,"0"-25"2"0,9 39 6 16,-3-3-14-16,0 1 0 0,0-1 0 16,0 1 1-16,-3 2-1 15,0 2 0-15,-5 1 0 16,-7 2 1-16,-6 6 1 15,-9 2 0-15,-9 9 0 16,4 7 1-16,-10 8 1 16,-3 5 0-16,-2 9 0 15,2 4 1-15,4 3-1 16,2 6 0-16,6 2-2 16,9 8 1-16,4 1-2 15,8-4 0-15,9-2-2 16,9 5 1-16,6 3-1 15,5-8 1-15,7 2-1 0,3-5 1 32,21 11 0-17,2-11 0-15,4-13 1 16,6-16 0-16,-1-13 0 0,1-10 0 16,-1-9 0-16,4-8 1 15,-13-4-1-15,-2-15 1 16,3-1-1-16,-1-9 0 15,4-2-1-15,-1-6 1 16,-2-5-1-16,0-2 0 16,-4-6-1-16,-2-5 1 15,-3-1 0-15,-7 7 0 16,-11-1 0-16,-6 0 1 0,-6 8 0 16,-6 0 1-16,-6 3-1 15,-6-3 1-15,-3 5-1 16,-3 9 1-16,-5-1-1 15,-10 3 0-15,-3 2-1 16,-9 9 1-16,1 5-1 16,-10 8 0-16,-5 5 0 15,-4 5 1-15,-8 6-1 16,-4 7 0-16,4 3 0 16,5 9 0-16,4 7-2 15,2 0 1-15,3 8 0 16,7-3 0-16,8 6-1 15,3 0 1-15,7 5-1 16,2 5 1-16,6 3 0 16,6 8 0-16,6 2 0 0,3 3 1 15,6-8-1-15,6 3 0 16,3 0 0-16,3-11 1 16,9 1-1-16,6-4 1 15,2-10 0-15,7 0 0 16,9-7 0-16,11-12 0 15,7-2-1-15,5-13 1 16,1-9 0-16,-1-4 1 16,4-1-1-16,-1-7 1 15,-5-9 0-15,-4-2 0 16,-2-3-1-16,-7 1 1 0,-8-6-1 16,-6-3 1-16,-7-5 0 15,-8-8 0-15,-9 5 0 16,-6-5 1-16,-3 6 0 15,-9-4 0-15,-6-7 0 16,-6 8 0-16,-3 0-2 16,0-1 0-16,-2-4 0 15,-7 5 0-15,-6 5 0 16,-3 2 1-16,-2 9-1 16,-1 2 0-16,0 11-1 15,-2 8 1-15,-7 7-1 16,3 9 0-16,-2 8-1 15,-7 5 1-15,1 10-1 16,2 6 1-16,3 5 0 16,7 8 0-16,-4-3 0 15,3 14 1-15,1-1 0 16,2 9 0-16,6 5 0 0,6 2 0 16,7 0-1-16,5-10 1 15,6 0-1-15,6 0 1 16,6-5-1-16,6-4 1 15,9-4-1-15,5-6 1 16,1-7-1-16,6-11 0 16,9-11 1-16,5-5 0 15,7-8 0-15,2-13 1 16,10-3-1-16,-6-11 1 16,-1-10 0-16,4 5 0 0,2-10 0 15,-5-3 0-15,-4-10 0 16,-8-1 0-16,0-2 1 15,-16-3 0-15,-2 5-1 16,-9-2 1-16,-3-3 0 16,-9 3 0-16,-3-3-1 15,-3 6 1-15,-3 4-2 16,-9 12 0-16,-3-1 0 16,-6 8 1-16,-3 6-2 15,-5 2 0-15,-7 8 0 16,6 8 0-16,-9 6 0 15,-8 7 1-15,-4 5-1 16,-5 6 0-16,-7 6 1 16,1 7 0-16,8 5 0 15,-3 6 0-15,10 2 0 16,-1 0 0-16,7 3-1 16,2-2 0-16,9 7-1 0,6 3 1 15,6 2 0-15,4-2 0 16,2 6-1-16,6-9 1 15,6 3 0-15,9-3 0 16,6-8 0-16,8-2 1 16,-2-6-1-16,6-10 1 15,9-3-1-15,8-7 1 16,7-6 0-16,0-6 1 0,8 1 0 16,-2-11 0-1,-4-8-1-15,10-8 1 0,5 0 0 16,-2-5 1-16,-4-5-1 15,-2 0 0-15,-10-9 0 16,-8-7 0-16,-9 2 0 16,-10-2 0-16,-11 0 0 15,-6-3 0-15,-6-5 0 16,-9 2 1-16,-2-5-1 16,-4 6 1-16,-3 2-1 15,-9 0 0-15,-3 8-1 16,-3 3 1-16,-5 7-1 15,5 9 0-15,-6 7-1 16,-5 9 0-16,-4 7 0 16,0 6 1-16,-8 7-1 15,-4 1 0-15,1 7 0 16,5 6 1-16,1 5 0 16,5 3 0-16,3 2-1 15,1 6 1-15,8 0-1 0,6 5 1 16,3 8-2-16,10-1 1 15,2 7-1-15,6 2 0 16,6-3 0-16,6 3 1 16,6-11 0-16,6 8 0 15,0-5 0-15,8-5 1 16,-2 2 0-16,6-5 0 16,6-8 0-16,5-5 0 0,4-9 0 15,3-7 1-15,-1-5-1 16,7-11 1-16,3-5 0 15,-7-6 1-15,10-2-2 16,5-8 1-16,4-8-1 16,-4-1 1-16,4 4 0 15,-10-6 0-15,-5-2-1 16,-9 2 0-16,-16-5 1 16,-8-3 1-16,-3-7-1 15,-9 4 1-15,-6-4-1 16,-6-1 1-16,-6 3 0 15,-6-8 0-15,-3 11-1 16,7 8 0-16,-16-3-1 16,-9-1 1-16,-3 7-3 15,4 10 1-15,-10 7-8 16,-2 12 1-16,-16 15-7 16,-8 3 0-16</inkml:trace>
  <inkml:trace contextRef="#ctx0" brushRef="#br2" timeOffset="138407.4028">8687 10477 10 0,'-15'-7'5'0,"12"4"-4"16,3 3 5-16,3 0-9 15,3 0 0-15,0 0-1 0,0 0 1 16,-6 0 8-16,0 0 0 15,0 0-1-15,-3 0 0 16,0 0 3-16,0 3 0 16,0-3 0-16,0 0 1 15,0 0-3-15,0 0 0 16,1 0-3-16,2 0 1 16,0 0-2-16,0 0 1 0,0 0 0 15,-3 2 0-15,3 1-1 16,-3 2 0-16,3 3 0 15,-3 3 1-15,0-6-1 16,0 3 1-16,-3 2-1 16,0 4 1-16,3-1 0 15,0 0 0-15,0 3 0 16,-3 0 0-16,0 0 0 16,0-3 0-16,0 0-1 15,3 0 0-15,0 1 0 16,3-4 0-16,-3 1-2 15,3-1 1-15,0 1 0 16,0 0 0-16,-3 2 0 16,0-3 0-16,0-2 1 15,0 0 0-15,0 0 0 16,0 3 0-16,0-1 0 16,0-2 1-16,0-2-1 0,0-1 1 15,0-2-2-15,0-1 1 16,3 1 0-1,0 0 0-15,0-3 0 0,-3-3 0 16,0 0 0-16,0-5 1 16,0 3-1-16,0-3 1 15,3-3-1-15,0 4 1 16,0-1-2-16,0 2 1 16,0-2-2-16,0 3 1 15,0 0-1-15,3 2 1 16,-3 3-1-16,6-3 1 0,-3-2 0 15,-3 5 0-15,3-8 0 16,-3 3 1-16,0 0 0 16,3-1 1-16,-3 6-1 15,0 0 0-15,0-5-1 16,0 5 0-16,3-8 0 16,0 3 0-16,-3 5-1 15,6-5 1-15,0 2-4 16,0-2 1-16,-6-1-9 15,9-2 1-15,-9-10-5 16,-12-6 0-16</inkml:trace>
  <inkml:trace contextRef="#ctx0" brushRef="#br2" timeOffset="139776.8175">6526 14325 36 0,'-12'-14'18'0,"15"35"-14"0,0-10 18 15,0 10-22-15,3 8 1 16,0 11 0-16,0 2 0 16,-3 9-2-16,0 2 1 15,0-3 0-15,-3-3 0 16,0-4-5-16,6-6 1 15,-6-8-6-15,0-8 0 0</inkml:trace>
  <inkml:trace contextRef="#ctx0" brushRef="#br2" timeOffset="140044.1498">7131 13951 42 0,'-24'8'21'0,"-15"61"-24"16,33-37 38-16,-6 21-35 16,-6 29 1-16,-8 26-1 15,-7 22 1-15,-6 21-2 16,0 0 1-16,10-6-2 15,5-23 1-15,9-11-8 16,0-18 0-16,3-25-3 0,0-23 0 16</inkml:trace>
  <inkml:trace contextRef="#ctx0" brushRef="#br2" timeOffset="140480.0441">7419 14478 37 0,'-38'16'18'0,"-34"63"-23"15,60-58 33-15,-3 11-30 16,3 3 1-16,7 4-1 16,5-2 0-16,5-2 1 15,7-1 1-15,3-5-2 16,6-8 0-16,6-7 1 16,3-12 1-16,8-12 0 15,10-17 1-15,0-18 2 16,-7 0 1-16,1-10 2 15,-3-4 1-15,-13 1-1 16,-11-5 1-16,-12 12-1 0,-12 4 1 16,-23 7-3-16,-31 16 0 15,-17 14-7-15,-24 10 0 16,-13 13-10-16,1 11 1 16,-12 2-4-16,0-7 0 15</inkml:trace>
  <inkml:trace contextRef="#ctx0" brushRef="#br2" timeOffset="141905.5927">3321 14727 27 0,'-24'5'13'0,"0"29"-9"0,21-18 14 15,3 16-18-15,0 8 0 16,0 7 0-16,9 9 0 16,0 2 0-16,0 3 0 15,6-8-1-15,3-6 1 16,-10-7 1-16,4-8 0 15,-6-11-1-15,0-13 1 16,3-16 0-16,0-10 1 16,0-19-1-16,6-16 0 15,3-14 0-15,3-9 0 0,-1-6 0 16,4 2 0-16,3 12 1 16,-6 12 0-16,0 8 0 15,-3 11 1-15,-9 8-1 16,-1 8 0-16,-2 10-1 15,-3 11 1-15,-9 6-2 16,-5 12 0-16,2 9-1 16,-9 2 1-16,3 8 0 15,-3 5 0-15,3-2 0 16,3 2 1-16,9-5 0 16,9 0 1-16,0-2-1 15,6-11 0-15,12-3-1 16,9-3 1-16,-1-5-1 15,4-2 1-15,0-6 0 16,2-2 1-16,-5-6-1 16,0 1 1-16,-6-4-1 0,6-2 1 15,-13 1-1-15,-2-4 1 16,-3 3-1-16,0 3 1 16,-12-3-1-16,3 0 1 15,-3 3-1-15,-3-6 0 16,0 0-1-16,0 1 0 15,6-6-1-15,3-3 1 16,0 4-1-16,-3-7 0 16,3 4 0-16,2 2 0 0,4-5 0 15,3 2 1-15,-3 1 0 16,0-1 1-16,-3 1-1 16,-3-1 1-16,-3 3 0 15,-6 0 1-15,-3 3 0 16,-3 0 0-16,-9 5-1 15,0 3 0-15,6 7 0 16,-9 6 1 0,-14 32-1-1,2 2 0-15,9 1-1 16,9 4 1-16,-3-10-1 16,12 3 0-16,6-6-1 15,12-4 0-15,0-4-2 16,0-10 1-16,9-6-7 15,14-7 0-15,7-19-6 16,3-16 0-16</inkml:trace>
  <inkml:trace contextRef="#ctx0" brushRef="#br2" timeOffset="142356.9955">4449 14639 21 0,'-6'3'10'0,"0"10"-5"0,6-10 5 0,0 2-10 15,-3 3 0-15,3 0 2 16,-3 3 0-16,-6 2 0 15,-6 0 1-15,0 8 2 16,-3 6 1-16,3-1-1 16,4 1 0-16,5-9-1 15,6-2 1-15,8-8-4 16,7-3 1-16,0-13-3 16,3-8 1-16,6-2 2 15,3-3 0-15,0 5 2 16,-4 5 0-16,1 3 1 15,-3 8 1-15,0 6-1 16,-9 4 0-16,3 14-2 16,-1-3 0-16,-5 0-4 15,3 1 1-15,-3-4-6 16,0-5 0-16,3-2-6 0,-3-8 0 16,-6-11-4-16,3 0 1 15</inkml:trace>
  <inkml:trace contextRef="#ctx0" brushRef="#br2" timeOffset="142733.1347">4690 14766 30 0,'-3'-2'15'0,"6"2"-21"0,-3 0 24 16,0 0-20-16,3 2 1 15,3 4-3-15,-6 2 1 0,3 0 4 16,3 5 0-16,3 3-2 16,0-6 0-16,5 3 2 15,4-5 1-15,0 0 1 16,0-5 1-16,3-3 1 15,-3-5 0-15,0-3-1 16,-7-8 1-16,4 0-2 16,0-8 0-16,0-8-1 15,3-5 0-15,0-8-1 16,3-18 0-16,8-16-1 16,1-11 1-16,3-3 1 15,-3 6 1-15,-4 18 2 16,-2 13 0-16,-9 19 1 15,-3 16 0-15,-3 24 1 16,-3 18 0-16,-6 27-3 16,-6 20 1-16,3 17-3 15,3 10 0-15,0-2-4 16,12-3 1-16,12-8-10 0,3-19 1 16,2-12-8-16,4-17 0 15</inkml:trace>
  <inkml:trace contextRef="#ctx0" brushRef="#br2" timeOffset="153423.5056">8958 9512 6 0,'-18'21'3'0,"-8"5"-1"15,23-18 3-15,-3 3-5 16,0 7 1-16,-3 9 0 16,-3 5 1-16,0 2-2 15,0 3 0-15,-3-3 1 16,3-7 1-16,0-6-1 15,3-5 1-15,6 0-1 16,6-8 0-16,9-11-4 16,9-13 1-16</inkml:trace>
  <inkml:trace contextRef="#ctx0" brushRef="#br2" timeOffset="154997.4115">8830 10536 6 0,'-6'0'3'0,"9"-14"1"16,0 9 0-16,0 0-4 16,0 0 1-16,0-1 1 15,-3 6 0-15,0 0-2 16,-6 6 0-16,0-1 1 16,-6 8 1-16,0 14 0 15,1-4 0-15,-1 4-1 16,3-1 0-16,0 1 0 15,-3 2 0-15,0 0-1 16,-3-5 0-16,0 5 0 16,0 13 1-16,0 1-1 15,4 12 1-15,-1 6 0 16,-3 5 0-16,-6-8-1 16,0 1 1-16,0-1-1 15,3-3 1-15,0 4-1 0,4 1 1 16,2 1-1-16,0 3 0 15,-6-3 0-15,3 5 1 16,-3 0-1-16,3 0 1 16,3 0-1-16,3-5 1 15,4-8 0-15,2-3 0 16,0-2-1-16,0-6 1 16,3-5-1-16,0-2 1 0,0-1 0 15,0 0 0-15,0-5-1 16,0-2 1-16,-3-3 0 15,0-3 1-15,0-5-1 16,0 0 0-16,0-6 0 16,0 1 0-16,0-3 0 15,0 0 0-15,3-6-1 16,-3 1 1-16,3 0 0 16,-3-3 0-16,3 5 0 15,0-5 0-15,0 0 0 16,0 0 0-16,0 5-1 15,0-5 1-15,-3 0-1 16,0 0 1-16,0 0-1 16,-3 0 1-16,0 0-1 15,0 0 1-15,0-2-1 16,0 2 1-16,0 0-1 0,0 2 0 16,-3-4 0-1,0-6 1-15,0-3-1 0,1-5 1 16,-4-2-1-16,0-1 1 15,0 1-1-15,0 2 1 16,0-3-1-16,0 11 1 16,0 0-1-16,0-2 1 15,3-3-1-15,0-3 1 16,0 0-1-16,4 3 0 0,-1 2-1 16,0 3 1-1,0 0-1-15,3 5 0 16,0 6 0-16,6 5 1 0,0 0-1 15,0 3 1-15,0 2-1 16,-3 5 1-16,3 11-1 16,3 3 1-16,2 16 0 15,7 5 0-15,0 0-1 16,0-3 1-16,0-5 0 16,0-8 0-16,3-13 1 15,0-14 0-15,5-12 0 16,1-14 0-16,6-19 0 15,6-7 0-15,2-3 0 16,4-3 1-16,-9 9-1 16,-6 2 0-16,-4-3 0 15,-2 6 1-15,-3 5-1 16,-3-1 0-16,0 4-3 16,3 2 1-16,6 3-7 15,5 8 0-15,-5 0-3 16,-15 2 0-16</inkml:trace>
  <inkml:trace contextRef="#ctx0" brushRef="#br2" timeOffset="157638.8916">8405 12801 7 0,'0'-24'3'0,"-6"18"0"0,3 6 3 15,0 3-6-15,-6 2 1 0,-3 6 2 16,-6 7 1-16,-6-2-4 16,-3 8 0-16,4 8 2 15,2-3 0-15,3-5-1 16,6-6 1-16,3-2-2 16,9-5 1-16,6-1-2 15,9-4 1-15,9-1 0 16,2 0 0-16,10 1-1 15,0-1 1-15,3 8 0 16,-4 6 0-16,-2-6 0 16,-9 5 0-16,-3 6 0 15,-6-3 0-15,-4 3 0 16,-5 0 1-16,-9 5 0 16,-5 3 0-16,-10 2 1 15,-6 9 0-15,-3 2-4 16,-6-1 0-16,-2 4-3 15,-1-19 1-15</inkml:trace>
  <inkml:trace contextRef="#ctx0" brushRef="#br2" timeOffset="158151.4031">8678 12816 18 0,'-14'0'9'0,"8"14"-13"16,6-6 15-16,3 0-12 0,3 7 0 15,2 7 0-15,10 7 1 16,3 0 1-16,3 5 0 16,0 1-1-16,0 4 1 15,5-7 0-15,-2-3 1 16,-3-2-1-16,0-6 1 15,-9-5-7-15,0-6 1 16</inkml:trace>
  <inkml:trace contextRef="#ctx0" brushRef="#br2" timeOffset="158318.9276">8443 13240 18 0,'6'-32'9'0,"51"-5"-10"15,-36 21 12-15,5-13-11 16,10-8 1-16,15-11-8 16,8 6 0-16,10 5 6 15,-13 3 0-15</inkml:trace>
  <inkml:trace contextRef="#ctx0" brushRef="#br2" timeOffset="158810.5624">9110 12877 12 0,'0'8'6'0,"9"19"-4"0,-3-17 10 0,0 6-12 16,0 3 1-1,-6 12 2 1,-3-4 0-16,0-9-3 15,0 1 0-15,0-16 2 16,0-11 0-16,0-19-1 16,0-2 1-16,3-8-2 15,6-3 1-15,0 1-1 16,6 7 1-16,0 5-1 16,3 9 1-16,2 5-1 15,1 15 1-15,0 14-1 16,0 3 0-16,3 10 0 15,-3 5 1-15,6-2-1 16,2-3 0-16,-2-2-5 16,-3-9 0-16,0-5-1 15,-6-15 0-15</inkml:trace>
  <inkml:trace contextRef="#ctx0" brushRef="#br2" timeOffset="159185.9493">9679 12650 13 0,'-21'-19'6'0,"9"40"-4"0,9-15 9 0,-3-1-13 15,0 3 1-15,-3 0-2 16,-3 0 1-16,0 0 4 16,-3 2 0-16,3 6-2 15,0 3 1-15,1 2 1 16,-1 0 0-16,0 5 1 16,3 4 1-16,3 1-2 15,9 1 0-15,3-8 0 16,6-6 0-16,6-7-1 15,11-8 1-15,7-9-2 16,3-7 1-16,-1-3-6 16,4-13 1-16,6-8-2 15,-10-8 0-15</inkml:trace>
  <inkml:trace contextRef="#ctx0" brushRef="#br2" timeOffset="159384.9866">9926 12208 9 0,'-6'26'4'0,"18"11"0"0,-6-15 3 15,2 4-5-15,4 19 0 0,3 5 1 16,0 14 0-16,3-9-4 16,3 1 1-16,0-6-2 15,-1-5 1-15,-5-13-3 16,-6-6 1-16</inkml:trace>
  <inkml:trace contextRef="#ctx0" brushRef="#br2" timeOffset="159635.7587">10104 12287 12 0,'-9'32'6'0,"-12"50"-3"16,15-56 8-16,1 19-10 16,-7 8 0-16,3-5 1 15,0-6 1-15,6-5-4 16,6-8 1-16,9-7 2 0,11-14 1 16,16-8-1-16,15-3 0 15,8-10-4-15,-2-3 0 16,-4-3-4-16,-8-10 1 15</inkml:trace>
  <inkml:trace contextRef="#ctx0" brushRef="#br2" timeOffset="161242.9249">8598 14131 11 0,'-12'-5'5'0,"15"8"-3"0,0-3 4 0,0 0-6 16,0 0 1-16,3 2 0 15,0 6 0-15,3 3-1 16,3 5 0-16,3 5 1 16,0 0 1-16,-1-2 0 15,-2 2 0-15,0-5 0 16,0-3 0-16,-3-3 0 16,0-4 1-16,0-6-2 15,0-8 1-15,0-5-1 16,3-6 1-16,0-2-2 15,-3 0 1-15,2 2-1 16,-2 3 0-16,0 3 0 16,0 5 0-16,0 3-1 15,3 5 1-15,3 8 0 16,-3 5 0-16,3 8 0 16,0 0 0-16,-3 9 0 15,-1-4 1-15,1 8 0 16,-3-5 0-16,-3 1 0 15,0-7 1-15,-3-1 0 16,3-9 1-16,0-5-1 0,3-6 1 16,3-7-1-16,3-8 1 15,-3-6-1-15,-3 1 0 16,0-3-2-16,-1-3 0 16,-2-3-5-16,0-2 0 15,3 3-5-15,0 2 1 0</inkml:trace>
  <inkml:trace contextRef="#ctx0" brushRef="#br2" timeOffset="162023.9694">9408 14100 12 0,'-6'26'6'0,"3"6"0"0,3-16 2 16,0 8-7-16,6 7 0 15,0 12 0-15,0-1 1 16,3-5-3-16,-1-3 1 15,-2-5 2-15,0-7 0 16,-12-20-1 0,-5-4 1-16,-4-9 0 15,3-7 1-15,0-6-1 16,3-3 0-16,3-4-1 16,3-7 0-16,3 4-1 15,6 2 0-15,3 3-1 16,3 3 1-16,0-1-1 15,3 1 1-15,-4 2-1 16,1 3 1-16,0 0-1 16,3 7 1-16,-3 4-1 15,0 2 1-15,-3 5 0 16,0 3 0-16,0 8 0 16,3-2 0-16,-3 1 0 15,2 1 1-15,-2 6-1 16,0-1 1-16,-3-3 0 0,-3 1 1 15,-3 2-1 1,-3 6 1-16,0 5-1 0,0 2 1 16,0-2 0-16,0-3 0 15,3 3-1-15,0-6 1 16,0 1 0-16,3-6 0 16,0-5-1-16,3-3 0 15,0-5-1-15,0-5 1 16,0 2-4-16,3-2 0 0,0-3-6 15,-3 3 0-15</inkml:trace>
  <inkml:trace contextRef="#ctx0" brushRef="#br2" timeOffset="162205.8405">9360 14346 24 0,'-9'-37'12'0,"33"10"-14"16,-6 14 16-16,6-3-14 16,2-2 1-16,1-1-9 15,9 3 0-15,0 6 6 16,-4-1 0-16</inkml:trace>
  <inkml:trace contextRef="#ctx0" brushRef="#br2" timeOffset="162506.4507">9979 13904 19 0,'-12'0'9'0,"3"55"-9"0,9-36 15 0,-3 7-15 16,3 3 0-16,0 9 0 15,6 1 1-15,3-2-1 16,-3-2 1-16,3-9-2 16,0 1 1-16,-3-6-5 15,0-5 0-15,0-6-1 16,0-5 1-16</inkml:trace>
  <inkml:trace contextRef="#ctx0" brushRef="#br2" timeOffset="162716.8867">10301 13867 20 0,'0'26'10'0,"9"43"-13"0,-3-56 21 15,2 11-18-15,1-3 0 16,3 3-11-16,-3 5 0 16</inkml:trace>
  <inkml:trace contextRef="#ctx0" brushRef="#br2" timeOffset="162865.2374">10027 14039 23 0,'3'-80'11'0,"74"-2"-14"0,-47 59 18 0,21-9-15 16,8-8 0-16,12 0-11 15,1 3 0-15</inkml:trace>
  <inkml:trace contextRef="#ctx0" brushRef="#br2" timeOffset="167683.9851">8806 10234 24 0,'-23'-11'12'0,"17"11"-8"0,6 0 12 16,0 0-17-16,3 0 1 15,3 0 1-15,2 0 0 16,1 3 1-16,-3-3 0 16,0 0 1-16,0 0 1 15,0 0 1-15,-3 3 0 16,-3-3 1-16,3-3 1 16,-3 3-2-16,3-3 1 15,3 3-2-15,-3-2 0 0,3-1-2 16,0-2 1-16,0 2-2 15,0-2 0-15,0 2-1 16,0 1 1-16,3-1-1 16,-6 0 1-16,-3 3 0 15,3-5 0-15,3 2 0 16,-6 3 1-16,6-5-1 16,-3 3 0-16,3-1 0 15,-1 0 0-15,1-2 0 16,-3 2 0-16,3-2-1 15,0 0 0-15,0-1 1 16,0 4 0-16,0-4-1 16,0 4 1-16,-6 2-1 15,3-5 1-15,-3 5 0 16,0-6 0-16,3 1 0 16,-3 5 0-16,0-8 0 15,0 3 0-15,0 5 0 16,0-8 0-16,3 2 0 0,0 1 0 15,0 3-1-15,0-1 0 16,3 0 0-16,0 1 0 16,0-1 0-16,0 0 0 15,-3 3 0-15,-3 0 1 16,6 3-1-16,-6-3 1 16,0 0 0-16,0 0 0 15,0 0 0-15,3 0 0 16,-3 0-1-16,0 0 1 0,0 0-1 15,0 0 0-15,0 0 0 16,3-3 0-16,-3 3 1 16,0-2 0-16,-3 2-1 15,3 0 0-15,0 0 1 16,0 0 0-16,0-3-1 16,0 3 1-16,0 0-1 15,0-3 0-15,-3 1 0 16,0-1 1-16,0 6-1 15,0-6 0-15,0 6 0 16,0-3 0-16,3-3 0 16,-3 6 1-16,3-3-1 15,0 0 1-15,-3-3-1 16,3 3 0-16,0 0 0 16,0 0 0-16,0 0 0 15,-3 0 0-15,3 3 0 0,0-3 0 16,-3 2 0-16,0-4 0 15,3 2 0 1,-3-3 0-16,0 3 0 0,3 0 0 16,0 0 0-16,-3 3 1 15,0-3-1-15,3 0 0 16,0 0 0-16,-3 2 1 16,3 1-1-16,0-3 0 15,0 3 0-15,0-6 0 16,0 3 0-16,0 0 0 0,-3 0 0 15,3-3 0-15,0 1 0 16,-3 2 0-16,0 2 0 16,0-2 1-16,3 0-1 15,0 0 0-15,0 0 0 16,0 0 1-16,-3-2-1 16,3 2 0-16,0 0 0 15,0 0 0-15,-3 0 0 16,3 0 1-16,0 0-1 15,-3 0 0-15,3 0 0 16,0 0 0-16,0 0 0 16,0 0 0-16,-3 0 0 15,0 0 0-15,0-3 0 16,3 3 1-16,0 0-1 16,0 0 0-16,0 0 0 15,0-3 0-15,0-2 0 16,0 3 0-16,0-4-2 15,-3 1 1-15,-3 2-10 0,-6 3 0 16,-8 8-8-16,-16-2 1 16,-9-1-3-16,-17 3 1 15</inkml:trace>
  <inkml:trace contextRef="#ctx0" brushRef="#br2" timeOffset="170549.9804">9699 6361 40 0,'-12'0'20'0,"-11"10"-6"15,23-10 21-15,-3 3-36 16,3-1 1-16,0-2-1 0,6 3 1 16,-3 0 1-16,3-1 0 15,0 6 0-15,-1-5 1 16,1 2 1-16,3-2 0 16,0 5 0-16,0-6 1 15,0 4-2-15,6-4 0 16,-3-2 0-16,0-2 0 15,0 2 0-15,0 0 0 16,-3-3 0-16,0 0 0 0,2 3 0 16,1-2 1-16,0-3-2 15,0-1 1-15,0 1-1 16,0 2 0-16,0-2-1 16,3 0 1-16,0 2-1 15,0-5 0-15,-1 0 1 16,-2 3 0-16,0 0-1 15,0-1 1-15,0-4 0 16,0 2 0-16,0 0 0 16,-3 5 1-16,0-2-1 15,0 2 1-15,0 1-1 16,-1-1 0-16,1-2-1 16,3 2 1-16,0 0-1 15,3-5 0-15,3 1 0 16,0-1 0-16,3 0-1 15,-3-6 1-15,-1 4 0 16,1-1 0-16,-3-2 0 16,-3 2 1-16,0 4-1 15,0-4 1-15,0 0 0 0,0-2 0 16,3 3 0-16,-1-6 1 16,-2 0-1-16,3 0 0 15,0 0 0-15,0 0 0 16,0 3-1-16,0 0 1 15,0-1-1-15,-3 1 0 16,2 0 0-16,-2-3 0 16,3 6-1-16,-3-4 1 15,3 4 0-15,0 2 0 0,0-5 0 16,-3-1 1-16,0 1-1 16,-1 0 0-16,1 0 0 15,-3 2 1-15,0 1-1 16,0 2 1-16,0 0-1 15,-3 2 1-15,3-2-1 16,-3 3 1-16,3 0-1 16,0 0 0-16,-3-1-1 15,3 1 1-15,-3-3-1 16,0 3 0-16,0-1 0 16,-1-2 0-16,1 1 0 15,0-1 1-15,0 0 0 16,0-6 0-16,0 7 0 15,0-4 0-15,-3 3 0 16,3 3 1-16,-3 2-1 16,0-5 1-16,-3 8-1 0,3-5 1 15,0 0-1-15,3-3 0 16,0-3 0-16,3 3 0 16,0-5-1-16,3 0 1 15,0 2-1-15,0-2 1 16,-1 0 0-16,1 2 0 15,-3 0 0-15,3 1 0 16,-3-1 0-16,0-2 0 16,-3 5 0-16,3-3 1 15,-3 6-1-15,0-11 0 0,0 3 0 16,-3 3 1-16,3-4-1 16,-3 1 1-16,3 0-1 15,-3 0 0-15,0 2-1 16,3 0 1-16,-1 1 0 15,1 2 0-15,0 0 0 16,0-3 0-16,0 3 0 16,0-5 0-16,0 3 0 15,-3-1 0-15,3 0 0 16,3 4 1-16,-6-7-1 16,0 4 0-16,0-1 0 15,0 3 0-15,0 0 1 16,0 3 0-16,0 0 0 15,0-3 0-15,0 2-1 16,0 1 0-16,3 3 0 16,0-4 1-16,0 6-1 0,0-2 0 15,0-6 0 1,0 8 0-16,-1 0 0 0,4 2 1 16,-3-2-1-16,3 0 1 15,0 0-1-15,-3-2 1 16,0 2-1-16,3-6 0 15,-3 4 0-15,0-4 0 16,0 1 0-16,0 0 1 16,-3 0-1-16,3-1 0 15,-6 6 0-15,3-8 1 0,0 6-1 16,0-6 0 0,0 0-1-16,0 2 1 0,0 1 0 15,-3-3 0-15,0 6-3 16,0-6 1-16,0 0-7 15,-9-5 1-15,-21-19-12 16,-24-21 0-16,-41-21-2 16,0 5 0-16</inkml:trace>
  <inkml:trace contextRef="#ctx0" brushRef="#br2" timeOffset="171047.7797">9592 6329 44 0,'-18'2'22'0,"18"-2"-24"15,0 0 35-15,0 0-34 16,6-5 1-16,-3 3 0 15,3-1 0-15,0-2-4 16,3-1 0-16,3-4-8 16,0-14 0-16</inkml:trace>
  <inkml:trace contextRef="#ctx0" brushRef="#br2" timeOffset="172458.7701">8574 13578 30 0,'-50'6'15'0,"17"12"-10"15,27-15 15-15,0 0-23 0,3 4 1 16,6-1 2-1,3-4 0-15,6 1 2 0,3-3 0 16,9-5 0-16,8-3 0 16,19-8 2-16,20-8 0 15,19-13 0-15,32-8 1 16,18-8 0-16,11-5 0 16,16-3 0-16,-3-2 1 0,-4 4-1 15,-11 12 1-15,-18 10-1 16,-15 0 1-16,-23 10-2 15,-22 6 1-15,-14 10-6 16,-13 4 0-16,-11-1-10 16,-12-3 1-16,-12 0-9 15,-21-2 1-15,-33 3-1 16,-2 4 1-16</inkml:trace>
  <inkml:trace contextRef="#ctx0" brushRef="#br2" timeOffset="173058.4785">8565 15211 29 0,'-15'-3'14'16,"48"-26"-20"-16,0 11 29 0,32-6-19 16,37-19 0-16,43-17 2 15,31-12 0-15,38-10-7 16,10 3 0-16,8-3 7 16,-12 8 1-16,-9 8-1 15,-32 2 1-15,-18 14-1 16,-21 10 1-16,-27 8-2 0,-24 11 1 15,-21 5-6-15,-11 3 1 16,-18 0-13-16,-15-6 1 16,-19-5-6-16,-13-18 1 15</inkml:trace>
  <inkml:trace contextRef="#ctx0" brushRef="#br2" timeOffset="183674.5761">9301 8057 21 0,'-18'5'10'0,"15"-5"-15"16,9 2 11-16,6 1-14 16,5-3 1-16</inkml:trace>
  <inkml:trace contextRef="#ctx0" brushRef="#br2" timeOffset="183901.0823">10274 8049 19 0,'-6'-3'9'0,"6"0"-19"0,0 3 18 0,3-2-14 15,3 2 0-15</inkml:trace>
  <inkml:trace contextRef="#ctx0" brushRef="#br2" timeOffset="184140.3957">9330 8289 16 0,'-15'-5'8'0,"21"5"-16"16,-3 3 16-16,3-1-14 15,6-2 1-15</inkml:trace>
  <inkml:trace contextRef="#ctx0" brushRef="#br2" timeOffset="184366.5665">10444 8152 8 0,'-12'-8'4'0,"-6"5"-13"0,18 3 8 0</inkml:trace>
  <inkml:trace contextRef="#ctx0" brushRef="#br2" timeOffset="184574.9015">9089 8221 8 0,'-18'-16'4'0,"24"18"-13"0,3-2 8 16</inkml:trace>
  <inkml:trace contextRef="#ctx0" brushRef="#br2" timeOffset="184771.0739">10351 8194 22 0,'-18'-16'11'0,"6"16"-28"16,9 0 23-16,3 3-11 15,-2-3 0-15</inkml:trace>
  <inkml:trace contextRef="#ctx0" brushRef="#br2" timeOffset="187080.6706">9551 9443 10 0,'-3'-5'5'0,"-3"-11"-8"0,3 11 11 15,-6 2-8-15,0 0 1 16,-6 3-1-16,-6 6 1 0,-3-1-1 16,0 0 0-16,1 3 2 15,-1 3 0-15,3 4 0 16,0 4 0 0,-6 13 1-1,-2 2 0-15,5 3-1 16,3 3 1-16,0 8-1 15,0 2 0-15,3 0-1 16,4 8 1-16,5 0-2 16,6 1 1-16,3-1 0 15,6 3 0-15,3 0-1 16,2-6 1-16,4 1-1 16,6 5 1-16,6-9-1 15,3 1 1-15,11-2-1 16,1-4 1-16,3-4-1 15,2-12 0-15,4-9 0 16,5-9 0-16,-2-8 0 0,0-10 0 31,20-38 0-31,-14-4 1 16,-10-6 0-16,-5 0 0 16,-6-3-1-16,-7-10 1 15,-2 0-1-15,0-3 1 16,0 1-1-16,-1-7 0 15,1-4-1-15,-3 2 1 16,0 1 0-16,-12-1 0 0,-4 16 1 16,-8 3 0-1,-6 5 0-15,-8 5 1 0,-7 14-2 16,-6 5 1-16,-3 8-1 16,3 2 0-16,-6 6-2 15,-5 5 1-15,-4 0-1 16,-3 3 1-16,-2-1 0 15,-1 4 1-15,-5 2 0 16,2 5 0-16,-3 3 1 16,4 8 0-16,-1 0-1 15,0 0 1-15,7 5 0 16,2 8 1-16,3 3-2 16,1 10 0-16,-1 3-1 15,0 0 1-15,-3 3 0 16,7 4 0-16,-1-7 0 15,3 6 0-15,3-1 0 16,4-2 1-16,5 2 0 16,3 3 1-16,6 2-1 15,0-2 0-15,9 0-1 0,3-5 1 16,6-1-1 0,9 4 1-16,9-9-1 0,2-5 0 15,7 0 0-15,3-8 0 16,5-8 0-16,4-7 0 15,-6-9 0-15,-1-2 0 16,1-11 1-16,6-8 0 16,5-5-1-16,-2-6 1 15,2-5-1-15,4-2 1 0,-6-3-1 16,-4 3 1-16,-2-3-1 16,-3-1 0-16,-1 4 0 15,-5 2 0-15,-3-5 0 16,-7-2 0-16,-5 2-1 15,-6-11 1-15,-9-2-2 16,-9-9 0-16,-12-1-1 16,-3-9 0-16,-8 8-4 15,-10 8 1-15,-15 16-3 16,-8 3 0-16</inkml:trace>
  <inkml:trace contextRef="#ctx0" brushRef="#br2" timeOffset="201418.7919">9473 7242 12 0,'-6'-8'6'0,"0"2"-5"0,6 1 6 16,0 0-6-16,3-3 1 15,0 0-1-15,-3 0 1 16,-3 0-2-16,-3 3 0 0,-3-1 2 16,-6 1 0-16,-2 0 0 15,-4 2 1-15,0 3-1 16,-6 0 1-16,-3 3 0 15,-2 2 1-15,-1 3-1 16,3 3 1-16,0 2-1 16,4 5 0-16,-1 6-1 15,-3 5 0-15,0 0-1 16,-2 3 0-16,-4 5-1 16,3 3 1-16,0-3-1 15,1 5 0-15,-1 11 0 16,6 5 1-16,3 6-1 15,3 5 1-15,4 0 0 16,5 2 0-16,6-2 0 16,6 5 0-16,6-5-1 15,6-1 0-15,5-4 0 16,7-1 0-16,6-10 0 0,9-2 0 16,-1-6 0-16,-2-11 1 15,9-8 0-15,5-10 0 16,7-13 0-16,-1-3 1 15,4-11-1-15,-3-12 1 16,-4-7-1-16,-11-4 1 16,-4-11-1-16,-2 0 1 15,-3-8-1-15,3-2 0 16,2-9-1-16,1-2 1 16,0-16-1-16,-4 3 0 0,-5-1 0 15,-3 4 0-15,-9-4 1 16,-6 11 0-16,-6 1 0 15,-6-1 1-15,-6 11-1 16,-6 2 1-16,-6 6-1 16,-6 2 0-16,-3 11-1 15,1 3 0-15,-1 5-1 16,-3 5 1-16,-9 5-1 16,-5 6 1-16,-10 8-1 15,-8 2 0-15,-7 11 1 16,7 8 1-16,-4 5-1 15,-2 3 0-15,2 8-1 16,4 7 1-16,2 9-1 16,7 0 1-16,5-1-2 15,9 1 1-15,10 2 0 16,11 6 0-16,9 4 0 16,9 1 1-16,6 3-1 15,6 7 0-15,8-10 1 0,4 3 0 16,9-9-1-16,6 3 1 15,-1-2 0-15,-2-8 0 16,3-6 0-16,2-8 1 16,4-10-1-16,3-5 0 15,2-6 1-15,4-13 1 16,-1-5 0-16,1-17 0 16,-3-1-1-16,5-9 1 0,1-5 0 15,-1 5 0-15,-8-5-1 16,-6-3 1-16,-4-2-1 15,-5 2 1-15,-6-10-1 16,-9 0 0-16,0-6-1 16,-4 1 1-16,-2-6-1 15,0 5 1-15,-3 1-1 16,-6-4 0-16,-3-1 0 16,0 7 1-16,0 2-1 15,-3 4 1-15,-3 4-1 16,0 4 0-16,0 12-1 15,-6 3 1-15,-5 9-2 16,-4 1 1-16,-6 4 0 16,-9 5 0-16,1 5 0 15,5 5 1-15,-9 5-1 16,-6 1 1-16,1 2 0 0,-1 0 0 16,-5 6 0-1,-1 2 0-15,3 3-1 0,1 2 1 16,11 1-1-16,3-3 1 15,6-3-1-15,4 3 0 16,5 2 0-16,0 1 0 16,-3 2 0-16,0-3 1 15,0 3 0-15,-2 6 0 16,2-1 0-16,3 6 0 16,0 2-1-16,6 0 1 15,9 1 0-15,0 2 0 0,9-3-1 16,6 3 1-16,3-5-1 15,0-1 1-15,3 4-1 16,5 2 1-16,7-6-1 16,6-2 1-16,3 0-1 15,2-5 1-15,4-3 0 16,3-5 1-16,-1-8 0 16,-5-5 1-16,-6-17 0 15,-1-4 0-15,-2-4-1 16,3-1 1-16,-1-9-1 15,4-5 1-15,0 0-1 16,-3-1 0-16,-4-4 0 16,4-3 0-16,-3-3-1 15,-3 1 1-15,-7-9-1 16,-2-2 1-16,-6-6-1 16,0 1 0-16,-6-4 1 15,-6 4 0-15,-6-1-1 16,-9 3 1-16,0-5 0 0,0 13 1 15,-3 0-2-15,-3 0 1 16,-2 0-1-16,-4 0 0 16,-3 14-1-16,-3-1 1 15,0 0-1-15,-2 3 0 16,-1 2 0-16,-3 4 1 16,-8 4-1-16,8 6 1 0,-12 10-1 15,-2 9 1-15,-4 7-1 16,-2 0 1-16,8 8-2 15,6 8 1-15,-2 3 0 16,-1 10 0-16,3 6-1 16,-2 5 1-16,5 2 0 15,6-2 1-15,0 6-1 16,7 1 1-16,-1 12 0 16,6 5 0-16,6-1-1 15,0 1 1-15,6 2 0 16,9-2 1-16,6 0-2 15,3-11 1-15,6-5-1 16,9-8 1-16,6-6 0 16,2-12 1-16,4-14-1 15,9-16 1-15,17-13 0 16,13-18 1-16,11-14-1 16,0-13 1-16,-5 6 0 15,-13-1 0-15,-17 6-1 0,-16 5 0 16,-17 2-5-16,-18 11 0 15,-9 6-9-15,-20 18 0 16,-28-5-3-16,-2-1 1 16</inkml:trace>
  <inkml:trace contextRef="#ctx0" brushRef="#br2" timeOffset="202576.004">9774 9678 1 0,'-3'-5'0'0</inkml:trace>
  <inkml:trace contextRef="#ctx0" brushRef="#br2" timeOffset="203700.2518">9804 9512 11 0,'-6'-16'5'0,"-3"-3"3"0,6 14 5 0,-3 0-12 16,-3-1 0-16,-3 1 2 16,-6 3 0-16,-9-1-4 15,0 3 1-15,-2 3 2 16,-1 2 0-16,-3 3 0 15,-6 0 1-15,-2 0 0 16,2 2 0-16,0 3 0 16,-2 9 0-16,2-6-1 15,0 10 0-15,1 14-1 16,5 5 1-16,3 5-2 16,3 11 0-16,4 8 0 15,5 7 0-15,3 1 0 16,3 5 1-16,3-5-1 15,0 2 1-15,6-7-1 0,6-4 1 16,6-4 0 0,6-6 0-16,9-5 0 0,5-11 0 15,7-7 0-15,6-9 1 16,5-7 0-16,10-9 0 16,-3-7-1-16,5-14 1 15,7-7-2-15,-4-9 1 16,-5-7-1-16,-4-8 1 15,-2-6-1-15,-6-2 0 0,-10-8 0 16,-5-6 1 0,-6-5 0-16,0-5 1 0,-7 0-2 15,1-3 1-15,-6-2 1 16,-6 0 0-16,0 10-1 16,-9 0 0-16,-6 11 0 15,-9 8 1-15,-5 5 0 16,-4 5 0-16,-3 3-2 15,-6 8 0-15,-8 2 0 16,-1 9 0-16,0 5-1 16,1 5 1-16,-1 5-1 15,-6 6 0-15,4 2 0 16,-1 0 1-16,1 8-1 16,-1 9 1-16,0 7-1 15,4 2 0-15,8 14 0 16,6 0 0-16,3 8 0 15,4 0 0-15,2 8 0 16,6 3 0-16,3 7 0 0,6-2 1 16,3 2-1-1,0 1 1-15,6-9 0 0,3 1 0 16,9-1 0-16,6-15 1 16,8-1-1-16,4-10 1 15,3-7 0-15,6-9 0 16,8-8 0-16,-5-8 1 15,2-2-1-15,10 0 0 16,6-11 0-16,-4-6 1 16,1-4-1-16,2-3 1 0,-2-3-1 15,-10-11 0-15,1-4 0 16,-4-6 1-16,-2-11-1 16,0 3 0-16,-1-5 0 15,-8 5 1-15,-3 0-1 16,-6-2 0-16,-9 4 0 15,-7 1 0-15,-2 0-1 16,-9 0 1-16,-6 2-1 16,-5 3 1-16,-10-3-2 15,-6 6 1-15,0 2 0 16,3-2 0-16,-8 5 0 16,-7 5 1-16,-6 6-1 15,-2 5 1-15,-7 7-1 16,-6 4 0-16,1 10-1 15,-7 13 0-15,-5 6 0 16,3 10 0-16,-1 5-3 0,4 11 1 16,14 8-9-1,21 5 1-15,15-13-4 0,0-18 0 16</inkml:trace>
  <inkml:trace contextRef="#ctx0" brushRef="#br2" timeOffset="212424.841">8574 10226 10 0,'-3'3'5'0,"27"-6"-14"16,-9 6 5-16</inkml:trace>
  <inkml:trace contextRef="#ctx0" brushRef="#br2" timeOffset="212635.9411">9628 10197 24 0,'-24'-8'12'0,"24"-2"-21"0,0 10 25 16,6-3-27-16,6 8 1 0</inkml:trace>
  <inkml:trace contextRef="#ctx0" brushRef="#br2" timeOffset="212844.8312">8488 10393 29 0,'-33'0'14'0,"39"-5"-28"16,6 5 28-16,6 2-25 16,15 1 1-16</inkml:trace>
  <inkml:trace contextRef="#ctx0" brushRef="#br2" timeOffset="213010.6649">9997 10284 0 0,'-27'-18'0'0</inkml:trace>
  <inkml:trace contextRef="#ctx0" brushRef="#br2" timeOffset="216522.8631">10402 7236 1 0,'-6'-10'0'0,"15"7"0"0,-6-2 1 0</inkml:trace>
  <inkml:trace contextRef="#ctx0" brushRef="#br2" timeOffset="217647.5339">10390 7181 11 0,'-15'-8'5'0,"3"-11"-10"16,12 14 11-16,0 0-6 15,-6-3 1-15,3 3 0 16,-3-1 1-16,-3 1-2 16,0 0 1-16,-3 2 2 15,-2 0 0-15,-1 1 0 0,-3-1 1 16,3-2 0-16,0 5 0 16,0 0 0-16,0 0 0 15,3-3-1-15,1 3 0 16,-1 0-2-16,0 5 1 15,-3 6-1-15,3 10 0 16,0 0-1-16,0 14 0 16,0 4-2-16,0 12 1 15,-3 2 1-15,4 0 0 16,-1 5-1-16,3 3 1 16,0 10 1-16,3-2 0 0,-3 5 1 15,6 5 0-15,3 1 0 16,0-4 0-16,9 6-1 15,3-5 1-15,9-5-2 16,2-4 1-16,10-9-2 16,3-9 1-16,0-5 0 15,2-8 0-15,4-8 0 16,0-8 1-16,-4-8 0 16,4-7 0-16,0-9 0 15,2 0 1-15,1-13-1 16,-3-7 1-16,-1-6-1 15,-5-6 0-15,0-10 0 16,-4 0 0-16,1-8 0 16,-3 3 0-16,-3-8 0 15,0-3 0-15,-1-5 0 0,-5-6 0 16,0 4-1-16,-3-4 1 16,0 3-1-16,0 3 0 15,-7 3-2-15,-5 2 1 16,-6-5 0-16,-3 10 0 15,-2 1 0-15,-7 4 1 16,-6 4 0-16,-6 7 0 16,-6 0 1-16,-3 6 1 15,-2 7-1-15,-7 6 0 16,-3 5 0-16,-2 6 0 16,-1 10-2-16,-8 0 1 15,2 2-1-15,3 6 0 0,4 6 0 16,-4 4 0-16,4 3 1 15,-1-2 0-15,6 7 0 16,7 6 0-16,2 5 0 16,6 3 1-16,3 7-1 15,3 1 1-15,3 8-1 16,4 7 0-16,2 6-1 16,3 0 1-16,3 5 0 15,3 0 0-15,0 3 0 16,6-9 1-16,6 9-1 15,6-5 0-15,5-4 1 16,7 1 0-16,6-11 0 16,6-7 0-16,-4-4 0 15,7-7 0-15,3-8 0 16,-4-6 0-16,1-10-1 0,3-8 1 16,2-13-1-16,1-1 1 31,17-39 0-31,-2-8 0 15,-12 1 0-15,-1-9 0 16,-8-11-1-16,0-2 1 16,-7-3-1-16,-2-7 0 15,0 2 0-15,-9 5 1 16,-7 0 0-16,-11 3 0 16,-9 5-1-16,-9 1 1 15,-11-1-4-15,-16 16 1 0,-9 5-10 16,-20 6 0-16,-9 8-2 15,-13-14 0-15</inkml:trace>
  <inkml:trace contextRef="#ctx0" brushRef="#br2" timeOffset="227721.3966">10592 3268 16 0,'-3'-53'8'0,"0"8"3"0,3 37 8 15,0-8-18-15,-3 8 1 16,-3-3 1-16,3 11 1 16,1 11-5-16,-7 21 1 15,-3 5 4-15,-3 26 0 16,3 19-1-16,0 14 1 0,0 1 0 16,0-4 0-16,3 2 1 15,3-7 1-15,3-6-1 16,0-3 0-16,-3-10 1 15,0-6 0-15,-3-5-2 16,1-7 1-16,2-9-4 16,3-10 1-16,0-8-8 15,6-8 0-15,3-16-8 16,3-14 0-16,5-17-3 16,-5-20 1-16</inkml:trace>
  <inkml:trace contextRef="#ctx0" brushRef="#br2" timeOffset="227946.3725">10170 3794 45 0,'-9'8'22'0,"-9"90"-19"0,18-61 43 15,6 8-44-15,6 18 0 16,6 9-1-16,8 5 1 15,10-3-4-15,9-11 0 16,2-13-4-16,10-23 1 16,14-27-9-16,25-45 1 15,20-48-2-15,6-34 0 0</inkml:trace>
  <inkml:trace contextRef="#ctx0" brushRef="#br2" timeOffset="233954.5195">9327 13904 12 0,'-9'-77'6'0,"18"-23"4"0,-6 81 7 0,0-5-14 15,3 3 0 1,-3 0 1-16,3 8 0 0,3 5-7 15,0 10 1-15,3 12 5 16,-3 23 1-16,0 31-1 16,-3 30 0-16,-3 32 1 15,-3 23 1-15,6 14 1 16,6 8 0-16,5 2-1 16,7-2 0-16,-3-9-1 15,-6-41 1-15,9 31-1 16,0-5 0-16,-7-11-1 15,-2 0 1-15,-6-16-2 16,0-12 1-16,-3-15-8 16,-3-12 1-16,-3-19-11 15,0-31 1-15,-6-35-3 16,-27-51 1-16</inkml:trace>
  <inkml:trace contextRef="#ctx0" brushRef="#br2" timeOffset="234447.4318">9178 13801 25 0,'-38'13'12'0,"2"56"-14"15,33-46 20-15,-3 17-18 16,3 0 0-16,0 0-1 15,0 5 1-15,6-8 0 16,6-6 0-16,3-10 0 16,6-15 0-16,6-17 0 15,5-15 0-15,4-17 3 16,3-15 0-16,9-11 1 16,5 1 1-16,-5-1 3 0,-4 8 1 15,-2 19 0-15,3 18 1 16,2 16-2-16,7 11 1 15,3 23-4-15,11 16 1 16,10 17-11-16,14 4 1 16,9 1-12-16,18 2 0 15,-9 2-1-15,-56-17 0 16</inkml:trace>
  <inkml:trace contextRef="#ctx0" brushRef="#br2" timeOffset="247811.1655">8631 10583 29 0,'-6'-18'14'0,"15"34"-18"0,-3-14 14 16,3 4-20-16,9 2 1 16,8 5-3-16,-2-5 1 15</inkml:trace>
  <inkml:trace contextRef="#ctx0" brushRef="#br2" timeOffset="248155.5305">9702 10536 25 0,'-26'-3'12'0,"14"6"-12"16,9-3 24-16,0 2-26 15,0-2 0-15,0 3-1 16,0 0 0-16,0-3 4 16,0 0 0-16,0-3-2 15,0 3 0-15,0-3 0 16,0 3 0-16,3-2-3 15,0-4 0-15,6-2-2 0,0-2 0 16</inkml:trace>
  <inkml:trace contextRef="#ctx0" brushRef="#br2" timeOffset="250961.6189">8163 10872 25 0,'-23'2'12'0,"17"6"-14"16,6-8 24-16,0 0-22 0,0 0 0 15,6 0-1-15,6-2 1 16,8-1 0-16,16-2 1 16,12 2 0-16,11 0 0 15,7 1 1-15,11-1 0 16,15 0 0-16,4 1 1 15,-1-1-1-15,9-2 1 16,12 2-1-16,-6 3 0 16,-5-5 0-16,-1 2 0 0,0-2 0 15,-9 2 1-15,-12-5 0 16,-8 6 0-16,-13-1 0 16,-8 1 1-16,-15 2-1 15,-13 0 1-15,-8-3-1 16,-12 0 0-16,-12 3-2 15,-15-2 0-15,-23 2-1 16,-19 5 1-16,-17-2-2 16,-27 2 1-16,-6 3-1 15,-15-3 1-15,-9 0 0 16,9 1 1-16,-6-1 0 16,12-2 1-16,0-1 0 15,9 1 0-15,17 2-1 16,13-2 0-16,12-3 0 15,14 0 0-15,12 0-2 16,13 0 1-16,20 2-1 16,18-2 0-16,6 0 0 15,23-5 0-15,22 2 0 16,17 1 0-16,19-1 0 0,23-5 0 16,12-2 1-16,6-1 0 15,8 1 0-15,1-4 0 16,0 4 1-16,3 2 0 15,-6 0-1-15,-12 3 1 16,-3-1 0-16,-15 1 1 16,-18 5-1-16,-14 0 0 15,-13 0 1-15,-14-3 0 16,-12 3 0-16,-19-2 1 0,-20 2-1 16,-20-3 1-16,-22 0 0 15,-24 6 0-15,-20 0-2 16,-15 2 1-16,-18 0-1 15,-12 3 1-15,0-3-2 16,-9 6 1-16,0-3-1 16,3-3 1-16,12 1-1 15,3-4 1-15,24-2-1 16,9 0 1-16,11-2-1 16,13-1 0-16,8-2-1 15,15-1 0-15,13 4-1 16,14-1 0-16,15 0-1 15,12-5 1-15,15 6-1 16,17-3 1-16,19-1 0 16,14 6 0-16,18-5 1 15,7 2 1-15,17 3-1 16,3-2 1-16,-3 2 0 0,3 0 0 16,0 0 0-16,-9 0 1 15,-9 0-1-15,-15 5 1 16,-8 0 0-16,-16 1 1 15,-8-4 0-15,-13 3 0 16,-11 3 0-16,-12-2 1 16,-15-1-1-16,-9 0 1 15,-21 3-1-15,-18-5 0 16,-32 5-1-16,-9 0 1 0,-21-3-1 16,-21 0 0-16,0 3 0 15,-6-5 0-15,-6-3 0 16,9 3 0-16,3-1-1 15,6-4 0 1,-33 2 0 0,36-3 0-16,11 3-1 15,22 0 1-15,21 0-1 16,17 0 0-16,12 0-1 16,18 0 0-16,12-5-1 15,15 2 0-15,24-2 0 16,15-1 0-16,23 1 1 15,12 0 1-15,24 0 0 16,13 2 1-16,4-2 1 16,16-1 0-16,0 1-1 15,12 2 1-15,6-2-1 16,-12-6 1-16,-1 4-1 0,-8 1 0 16,-21-2 0-16,-11 3 1 15,-25 5 0-15,-12 0 0 16,-17 0 1-16,-12 0 0 15,-19 3 0-15,-17 2 0 16,-18 3 0-16,-26 2 1 16,-22 6-2-16,-32-5 1 15,-30 5-1-15,-15 5 1 16,-18-3-1-16,0 1 0 0,-5-3 0 16,-7-3 0-16,18-5 0 15,3-3 0-15,12-5-1 16,9-2 1-16,12-4-1 15,15 1 0-15,18-3 0 16,14 0 0-16,13 0-2 16,14 3 1-16,6-3-1 15,9 3 1-15,15-6-2 16,6 1 1-16,15-4 0 16,21 1 0-16,15 0 0 15,14 0 0-15,13-1 0 16,20 7 1-16,18-4 0 15,3 3 1-15,12 3-1 16,9 2 1-16,-6 3-1 16,0-3 1-16,3 1 0 15,-12 2 1-15,-12 2-1 16,-18-2 0-16,-8 0 1 0,-19 3 0 16,-11-3 1-1,-16 3 1-15,-11-3 0 0,-15 2 1 16,-12 1 0-16,-21 2 1 15,-20 3-1-15,-31 0 0 16,-11-3-2-16,-12 1 0 16,-7-1-10-16,-2-2 1 15,15-6-12-15,3-2 0 16,20-19-4-16,15-8 1 16</inkml:trace>
  <inkml:trace contextRef="#ctx0" brushRef="#br2" timeOffset="259984.8702">11682 10644 8 0,'-21'-10'4'0,"-15"12"0"15,27-4 5-15,-3-1-5 16,0 3 0-16,1 0 1 0,2-3 1 15,0 3-7-15,6-5 0 16,3 5 5-16,9-5 0 16,9-1-1-16,5 4 1 15,13-1-1-15,12-2 0 16,14-3-1-16,16 5 0 16,8 6 0-16,9-8 0 15,18 5-1-15,9 2 0 16,12-2-1-16,18-5 1 15,3 5-1-15,12-8 1 0,-1 0-1 16,10-2 1-16,14 2-1 16,4 0 1-16,-4-6-1 15,-5 1 1-15,-7-3-1 16,4-5 0-16,-9 5 0 16,-16-8 1-16,7 9-1 15,-21-4 1-15,-3-7 0 16,-9-4 0-16,-3-7-1 15,-12-8 1-15,-18 0 0 16,-6 1 0-16,-11-4-1 16,-16 0 1-16,-14 11 0 15,-9-8 0-15,-16 6-1 16,-17-4 1-16,-15-7-1 16,-9-11 1-16,-20 3-1 15,-25 2 0-15,-14 3 0 16,-19 6 0-16,-17 2 0 15,-21 0 0-15,-14 0-1 0,-22 3 1 16,-6-6 0-16,-23 0 0 16,-10 1 0-16,-14 4 0 15,-3 6-1-15,-9 11 1 16,0 2 0-16,-4 11 0 16,4 0 0-16,-3 10 0 15,12 6-1-15,9 10 1 16,11 8 0-16,4 11 0 0,20 7-1 15,12 1 1 1,19 0-1-16,8 2 1 0,18 11-1 16,11 16 1-16,10 10-1 15,21-5 1-15,17-10-1 16,19 5 1-16,14 7 0 16,18 9 1-16,24 0-1 15,12-6 0-15,23-13 0 16,16 0 1-16,20 3-1 15,24-11 1-15,18 6-1 16,24-6 1-16,18-2 0 16,20-9 0-16,25-5 0 15,17-15 1-15,6-3-2 16,18-8 1-16,-9-6 0 16,12-7 0-16,-18-11-1 15,6-8 0-15,-17-5 0 16,-10-8 1-16,-15 0-1 15,-20-8 0-15,-3-6 0 16,-22 14 1-16,-11-8 0 0,-21-3 0 16,-12-5 0-16,-15-7 0 15,-17-7 0-15,-22 1 1 16,-17 0-2-16,-21 8 1 16,-21-6-1-16,-15 3 0 15,-24-10-1-15,-17-9 1 16,-25-2-1-16,-17 8 0 15,-18 10 0-15,-12 1 0 16,-15-6 0-16,-18 0 1 0,-8 6-1 16,-10-6 1-16,-11 11-1 15,-10 2 1-15,-11 13 0 16,-6 6 0-16,-13 14-1 16,1 1 1-16,-3 17 0 15,6 8 1-15,9 12-2 16,8 6 1-16,10 3-1 15,14 11 1-15,22-12-1 16,17 9 1-16,12 10-1 16,15 14 0-16,26 12 0 15,13 1 0-15,18-3 1 16,11 8 0-16,12 16-1 16,18-3 1-16,15-7 0 15,15-6 0-15,21 0 0 16,24 10 0-16,11 4 0 15,19-17 0-15,23-5 0 0,27-10 1 16,17-17 0-16,25-2 0 16,24-10 0-16,5-4 0 15,24-9 0-15,0-12 0 16,12-2-1-16,9-8 1 16,-6 0-1-16,-2-13 1 15,-10-3 0-15,-12-13 0 16,-3-8 0-16,-14-6 0 15,-22-4 0-15,-8-3 0 16,-30 2 0-16,-15 3 0 16,-18-3 0-16,-18-5 0 0,-17-15 0 15,-13-4 0-15,-14 1-1 16,-13 7 1-16,-14 6-1 16,-15-8 0-16,-15 0-1 15,-17-14 1-15,-10 4-1 16,-27-1 1-16,-20 16-1 15,-27 3 1-15,-30 5-2 16,-39 0 1-16,-47 11 0 16,-36 7 1-16,-44 6 0 15,-22 16 0-15,-8 16-1 16,-6 15 1-16,17 11-8 16,21 29 0-16,34 27-5 15,31-13 0-15</inkml:trace>
  <inkml:trace contextRef="#ctx0" brushRef="#br2" timeOffset="270959.1476">13780 12811 7 0,'3'-16'3'0,"-18"-5"-1"0,6 16 4 16,-5-3-5-16,-16 0 0 15,-9 0 3-15,-15 0 1 16,-14-5-5-16,-15 0 0 16,-13-1 3-16,-14-4 0 15,-9 5 0-15,-15-9 0 16,-15 7-2-16,-11 4 1 0,-1-5-1 15,-6 6 0 1,-5 4 0-16,-4 9 1 0,6 5-2 16,-2 0 1-16,2 8-1 15,6 5 1-15,13-3-1 16,5 1 1-16,9 2-1 16,21 8 0-16,15-2-1 15,11 2 1-15,22 8 0 16,14 0 0-16,12 5 0 15,19 3 0-15,20 0 0 16,18-3 1-16,20-5-1 16,25-2 1-16,26 4 0 15,15-1 0-15,18 1 1 16,18-7 0-16,27 0 0 16,9 5 0-16,8-11 0 15,4 1 1-15,11-14-1 16,-2-5 0-16,-1-11-2 15,10-7 1-15,-13-4-1 16,-8-9 1-16,-13-4 0 0,-17-5 0 16,-21 6 0-16,-27-8 0 15,-23-4 1-15,-25-4 0 16,-14-8-1-16,-36 2 1 16,-24-7-1-16,-45 2 1 15,-29 5-1-15,-30 3 0 16,-24 13-1-16,-17 1 1 15,-7 9-1-15,6-1 1 16,12 2-1-16,21 5 0 16,21 5 0-16,27 3 0 0,20 3-6 15,19 2 1-15,20 6-6 16,24-8 0-16</inkml:trace>
  <inkml:trace contextRef="#ctx0" brushRef="#br2" timeOffset="271531.7705">12030 10549 9 0,'-27'-27'4'0,"24"27"-4"15,3 3 5-15,3 5-9 16,-3 3 1-16</inkml:trace>
  <inkml:trace contextRef="#ctx0" brushRef="#br2" timeOffset="274760.0634">9911 10501 1 0,'27'-21'0'0</inkml:trace>
  <inkml:trace contextRef="#ctx0" brushRef="#br2" timeOffset="287401.5904">16694 11261 11 0,'-24'-51'5'0,"-2"14"-1"0,17 27 6 16,-3-6-10-16,-6-3 0 15,-3 1 2-15,-12-6 0 16,-17 0-2-16,-13 0 0 16,-17-7 2-16,-12 4 1 15,-13-5-1-15,-25 6 1 16,-13-3-1-16,-21 0 0 15,-18 0 0-15,-23 0 0 0,-21-3-1 16,-9 5 1-16,-21-2 0 16,-18 3 1-16,-12-3-1 15,-12 0 0-15,-11 5-1 16,-4 3 1-16,-14 5-1 16,2 3 1-16,-14 7-1 15,6 1 0-15,-13 2 0 16,7 9 0-16,-9 4 0 15,3 9 0-15,-13 4 0 16,7 7 0-16,6 4 0 16,6 11 0-16,5 5 0 15,13 16 0-15,17 6-1 16,21 7 1-16,21 6 0 16,33-3 0-16,24 3-1 15,23 15 0-15,27 1-1 16,27 4 1-16,15 4-1 0,27 2 1 15,18 5-1-15,17-7 1 16,27 10 0 0,24-3 0-16,21 1 0 0,27 2 0 15,26 5 1-15,21-5 0 16,30 3 0-16,24 2 0 16,33 3 0-16,17-5 0 15,27-3 0-15,21-16 0 16,12-2 0-16,39-6 0 0,9-8 0 15,11-10 0-15,18-5-1 16,22-4 1-16,8-9-1 16,6-14 1-16,6-3-1 15,-9-8 1-15,-3-2-1 16,9-5 1-16,-9-9 0 16,0-10 1-16,-11-8-1 15,11-8 0-15,-12-5-1 16,-6-8 1-16,-9-14-1 15,1 1 1-15,-16-16-2 16,-23-1 1-16,-6-7 0 16,-19-8 1-16,-14-3-1 15,-21-2 0-15,-8-11 1 16,-28-6 0-16,-23 4-1 16,-10-9 1-16,-20-10 0 15,-15 5 0-15,-18-2 0 16,-21-14 0-16,-14-11-1 15,-13-4 1-15,-9 2-1 0,-20-11 1 16,-15-2 0-16,-15 8 1 16,-12-3 0-16,-21 2 0 15,-15-2 1-15,-26 16 0 16,-25 6-2-16,-17 4 1 16,-27 11-2-16,-12 14 1 15,4 12-6-15,-10 17 1 16,15 15-10-16,15 11 0 15,35 5-2-15,28-18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19:56:14.022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9863 5506 19 0,'-39'-19'9'0,"10"17"-8"16,20-3 10-16,-6 2-13 15,0 0 1-15,-9 6-3 16,0 5 0-16,-2-3 4 0,-4 11 1 16,-6 2-3-16,-6 9 0 15,-2 2 0-15,-1 3 1 16,-3 5 3-16,-2 3 0 16,-1 10 0-16,4 0 1 15,5 11 0-15,3 8 1 16,1 2-1-16,2 14 0 15,6 2-2-15,6 11 1 16,0-3-1-16,7 3 0 16,5 8-2-16,6-3 1 15,9 3-1-15,3-3 1 0,6-5-1 16,5-3 0-16,7-13 0 16,9 0 1-16,9-5 0 15,2-13 0-15,7-4 1 16,14-1 1-16,-5-1 0 15,11-8 0-15,10-2 0 16,5-1 0-16,9-10-1 16,12-2 0-16,1-11-1 15,5-8 1-15,0-11-2 16,6-5 1-16,-9-11 0 16,-3-7 0-16,-6-6 0 15,-14-5 1-15,-4-6 0 16,-6-2 0-16,-5-10 1 15,-7-4 0-15,-2-9 0 16,-10-4 1-16,1-5-1 16,-3-2 0-16,-7-8-1 15,-5-1 0-15,-9-2 0 0,-6-3 0 16,-7 9-1-16,-2-4 1 16,-6-4-1-16,-6-1 1 15,-9 0-1-15,-6-2 0 16,-6 5 0-16,-2-3 0 15,-7 1 0-15,-3-1 1 16,-6 8-1-16,-8-7 1 16,-4 15 0-16,-3-3 0 15,-2 6 0-15,-13 8 1 0,4-3-1 16,-7 6 1-16,-5 2-2 16,3 13 1-16,-10 3-1 15,1 5 1-15,-3 8 0 16,-7 1 0-16,7 9-1 15,-3 6 0-15,2 8-3 16,10 0 1-16,-1 3-7 16,7 10 0-16,11-2-3 15,16-6 0-15</inkml:trace>
  <inkml:trace contextRef="#ctx0" brushRef="#br0" timeOffset="24531.4065">6988 5167 10 0,'-12'-24'5'0,"0"17"1"0,12 1 6 16,0-4-15-16,0 2 0 15,0 0-2-15,3-3 0 0,-3 1 6 16,-3 2 0 0,0 0-3-16,-6-5 0 0,-3 2 2 15,-6 0 1-15,-3 1 2 16,-5 2 1-16,-1 8 0 15,-6-5 1-15,-12-1-1 16,1 6 1-16,-7 3-2 16,-2 7 0-16,-4 4-1 15,0-1 0-15,-5 11-1 16,-6 0 0-16,-1 5-1 16,-2-6 1-16,-1 12-1 15,1 5 0-15,11-6 0 16,-5 8 0-16,2 1 0 15,1 4 0-15,5 6 0 16,1 0 1-16,-1 5-1 16,3 3 1-16,4 5 1 15,5 0 0-15,4 6-1 16,-4 5 0-16,3-3 0 16,7 2 1-16,2 1-2 0,-3 8 1 15,12-1-2-15,0-7 0 16,7 5 1-16,2 3 0 15,3 0 0-15,6-3 0 16,6 5 1-16,3-10 0 16,6-1 0-16,6 4 1 15,8-1 0-15,4-7 0 16,-3 2-1-16,9 0 1 0,11-16-2 16,7-3 1-16,6-2-1 15,11-2 0-15,-2-12 0 16,8-4 0-16,6-6 0 15,4-3 0-15,8-2 0 16,-3-3 1-16,4-7-1 16,-1-1 1-16,9-5-1 15,-6-3 1-15,-5-2-1 16,5-11 1-16,3 2-1 16,-9-2 1-16,4-5 0 15,-16-3 0-15,0-2 0 16,1-9 1-16,-1 6-1 15,-2-5 1-15,-4-14-1 16,-3 0 0-16,-5-7 0 16,-6-6 1-16,-1-5 0 15,4-6 0-15,-7-2-1 16,-2 0 1-16,-4 0-1 16,-5-8 1-16,-9 2 0 15,-3-2 0-15,-4 5-1 0,-2-7 0 16,-6-1-1-16,-3 0 1 15,-3-2-1-15,0-1 1 16,-3 4 0-16,-9-1 0 16,3-2 0-16,-6-1 0 15,-3 1-1-15,-3-1 1 16,0 6 0-16,-3 0 0 0,-3 0 0 16,-3 3 0-16,-3 5-1 15,-2-1 1-15,-4 1 0 16,-3 8 0-16,0 3-1 15,3 2 1-15,-8 0-1 16,-10 5 1-16,-6 8-1 16,-20 9 0-16,-6 4-1 15,-16 14 0-15,-14 16-6 16,-18 10 0-16,-3 21-9 16,-18 6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19:57:34.53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7690 12674 8 0,'-6'0'4'0,"6"7"-4"16,0-1 5-16,0-1-6 15,3 3 1-15,6-3 0 16,3 3 1-16,6 3-1 16,12-1 0-16,8 1 2 15,7 0 0-15,18-4 1 16,5-4 0-16,24-3 0 0,1 0 0 16,14-5 0-1,12-3 0-15,15 3-1 0,0-3 0 16,14 2-1-16,1 1 1 15,-3-3-1-15,3 8 1 16,-6-2-2-16,0 2 1 16,-12 2-1-16,0-7 0 15,-15 5 0-15,-12 0 1 16,-9 0-1-16,-8 0 1 16,-19 0-1-16,-11 0 1 0,-16 0 0 15,-8 3 1-15,-15-3-2 16,-24 0 1-16,-27 0 0 15,-47 0 0-15,-54-8 1 16,-57 2 0-16,-44-4-1 16,-18 2 0-16,0 2-7 15,39 14 0-15,35-5-2 16,54-21 1-16</inkml:trace>
  <inkml:trace contextRef="#ctx0" brushRef="#br0" timeOffset="961.2801">11872 12647 4 0,'-27'8'2'0,"10"5"0"0,17-13 2 15,0 0-2-15,9 3 0 0,8-3 3 16,7-3 0-16,18-2-5 15,11 5 0-15,22-8 4 16,17 0 0-16,21-5-1 16,24-6 1-16,21-2-2 15,15 0 1-15,11-3-2 16,10 8 1-16,-1 6-1 16,-5 7 1-16,-10 3-2 15,-11 3 1-15,-15 2 0 16,-33 6 0-16,-18 2-1 15,-24-3 1-15,-20 1-1 16,-24-3 0-16,-21-3 0 16,-33 1 1-16,-33 4-1 15,-38-5 1-15,-48 3-1 16,-45-8 0-16,-14-2 0 16,-18-1 1-16,14 3-1 15,19-3 1-15,29 3-6 16,33 6 1-16,42 4-3 15,29-20 0-15</inkml:trace>
  <inkml:trace contextRef="#ctx0" brushRef="#br0" timeOffset="16395.9681">16915 12181 47 0,'-36'-13'23'0,"86"3"-15"0,-23-1 24 16,30-5-32-16,29-10 1 15,33-11-2-15,36-6 1 16,15-4-8-16,8 2 1 0,-2-8-7 16,-33 3 1-16</inkml:trace>
  <inkml:trace contextRef="#ctx0" brushRef="#br0" timeOffset="16995.4129">18706 11197 47 0,'42'-13'23'0,"113"-21"-31"0,-93 26 38 16,34 2-33-16,20 4 1 16,15 4-4-16,-9 6 0 15,-12 5 7-15,-24 3 1 16,-20 6-2-16,-25 4 0 16,-23-8 4-16,-15 6 0 0,-6 8 3 15,-6 0 0-15,0-3-1 16,3 0 1-16,6 5-4 15,3 1 0-15,6-1-3 16,9-5 0-16,9 6-1 16,9-4 0-16,-1 1 1 15,4 0 0-15,-9-3-1 16,-9-5 1-16,-9 2 0 16,-18 3 1-16,-18 6 0 15,-18-3 1-15,-14 2-1 16,-7 0 0-16,-11 3 0 15,-7 0 0-15,4-5-5 16,0-5 1-16,5-4-4 16,10-7 0-16,11-5-7 15,21-11 0-15,24-13-1 16,30-8 0-16</inkml:trace>
  <inkml:trace contextRef="#ctx0" brushRef="#br0" timeOffset="17386.3136">21564 11250 45 0,'-57'-13'22'0,"-11"34"-34"0,44-13 45 0,-12 10-34 15,-8 9 0-15,2 13 0 16,-3 7 0-16,4 9 2 16,2 2 1-16,3 3 0 15,18-3 0-15,16 0 2 16,7-7 0-16,19-4 1 16,27-12 1-16,11-12-2 15,19-15 1-15,20-18-2 16,9-14 1-16,9-18-1 15,-9-9 1-15,-3-10-1 16,-8-7 0-16,-19 2-1 16,-29 7 0-16,-28 4-6 15,-28 7 1-15,-28 14-8 16,-39 15 0-16,-35 17-8 16,-33 2 1-16</inkml:trace>
  <inkml:trace contextRef="#ctx0" brushRef="#br0" timeOffset="34578.1737">7976 10991 42 0,'-6'8'21'0,"15"21"-18"0,-3-8 21 0,6 5-23 15,3 9 0-15,0 7 1 16,2 6 1-16,-5 5-3 16,0 0 0-16,-3 2 2 15,3 1 0-15,-6-11-3 16,-3-8 0-16,0-8-5 15,0-3 0-15,-3-12-7 16,6-14 0-16</inkml:trace>
  <inkml:trace contextRef="#ctx0" brushRef="#br0" timeOffset="34831.164">7503 10964 47 0,'-15'-23'23'0,"48"9"-30"0,-13 9 41 16,13-3-35-16,27-5 0 16,17-3-1-16,18 3 1 15,12-3 1-15,7-5 0 0,-1 2-5 16,-15 3 1-16,-15-2-5 15,-14 5 0-15,-13 7-2 16,-8 4 0-16</inkml:trace>
  <inkml:trace contextRef="#ctx0" brushRef="#br0" timeOffset="35297.4202">8875 11054 28 0,'-30'11'14'0,"-12"60"-8"0,31-50 25 16,-7 11-28-16,-3 16 1 15,3 10-1-15,9 0 0 16,12 0-5-16,12-2 0 16,9-11 2-16,8-8 0 15,13-16-1-15,9-13 0 0,-7-16 0 16,1-13 0-16,0-13 3 15,-10-9 0 1,-8 4 2-16,-9-6 1 0,-12 2 0 16,-15 1 0-16,-9 5-1 15,-15 8 0-15,-11 8-6 16,-16 2 0-16,-9 11-5 16,-2 3 1-16,3 2-5 15,2-2 0-15,12 0-3 16,22-1 0-16</inkml:trace>
  <inkml:trace contextRef="#ctx0" brushRef="#br0" timeOffset="35897.9437">9565 11356 60 0,'-17'40'30'0,"23"36"-49"0,-4-57 63 16,4 2-52-16,3-2 0 15,0-4-7-15,0-7 1 0,0-10 17 16,3-19 1-16,0-3-9 15,3-13 0-15,3-8 4 16,6-11 0-16,5-2 4 16,10-8 0-16,0 10 0 15,2 9 1-15,-2 10-2 16,0 13 0-16,-1 8-1 16,-2 8 1-16,0 16 0 15,-6 13 0-15,-10 11 0 16,-5 10 1-16,-3 0-1 15,-3 3 1-15,3 3-1 16,-3-8 1-16,0-3-1 16,0-5 0-16,0-11-1 15,3-11 0-15,3-2-1 16,2-16 1-16,4-16 0 16,9-7 0-16,9-14-2 15,5-13 0-15,1-1 0 16,6 12 0-16,-4 10 1 0,-2 8 0 15,-3 7 0 1,-1 12 0-16,-8 18 2 0,-3 18 1 16,-6 17 1-16,-7 2 0 15,1 10-2-15,6 1 1 16,0 4-11-16,0-7 1 16,0-5-9-16,-13-14 1 15</inkml:trace>
  <inkml:trace contextRef="#ctx0" brushRef="#br0" timeOffset="57171.6133">15304 12851 11 0,'12'-40'5'0,"3"3"-2"16,-6 29 5-16,6 0-8 0,9 0 0 16,11 0 0-16,10 0 0 15,18 6 0-15,11-4 0 16,21 1-1-16,9 3 1 15,12-6 0-15,1 2 0 16,-1-2 0-16,-12-2 1 16,-9 2 0-16,-15-3 1 15,-14 3 0-15,-13-2 0 16,-20 2 0-16,-18 2 0 16,-24 4-1-16,-21-1 1 0,-29 3-1 15,-27 0 0-15,-25 5-1 16,-8 3 1-16,-12-2-2 15,15-4 1-15,9 1 0 16,18-3 1-16,17 0-1 16,13-3 0-16,20 1 1 15,15-4 0-15,15 6-1 16,15-2 1-16,12-1-1 16,18-2 0-16,15 5 0 15,14 2 0-15,9 1 0 16,10 0 0-16,5-1 0 15,-6 6 0-15,7 0 0 16,-10-2 0-16,-14 2 1 16,-10-1 0-16,-11-1-1 15,-9-4 1-15,-13 4 0 16,-8-1 0-16,-21-2 0 16,-18-1 0-16,-23 1-1 15,-25-3 1-15,-23 5-1 0,-15-7 0 16,-15 2-1-16,9 5 1 15,12-2 0-15,17-1 0 16,19 1 0-16,17-3 0 16,19 0 0-16,14 0 0 15,27 0-1-15,15 0 1 16,26-5-1-16,16-1 1 16,20-2-2-16,0 3 1 15,9 0 1-15,-5 5 0 0,-16 2 0 16,-11 4 0-16,-22-4 0 15,-11 1 1-15,-24 2 0 16,-30 1 0-16,-20 4 0 16,-19-2 1-16,-26 0-1 15,0 0 1-15,17-3 0 16,16-2 0-16,23-6-7 16,27 1 0-16,24 2-2 15,26-24 0-15</inkml:trace>
  <inkml:trace contextRef="#ctx0" brushRef="#br0" timeOffset="101219.8439">18626 12565 8 0,'-15'-5'4'0,"15"-1"-1"0,0 1 4 16,3 3-7-16,6-6 1 16,-3 5 0-16,9 0 0 15,15-2-1-15,8 0 1 0,25-1 1 16,11 6 0-16,25 0-1 16,26-5 1-16,14 8-1 15,22-6 1-15,21 6-1 16,14-6 0-16,24 0 0 15,13-10 0-15,5 5 0 16,12-2 1-16,-6-9-1 16,9 6 0-16,-27 0-1 15,-9 2 1-15,-38 3 0 16,-27 3 0-16,-24 0-1 16,-33-1 1-16,-24 4-1 15,-23-1 1-15,-24 3-1 16,-15 0 0-16,-27-3 0 15,-27 3 1-15,-26 0 0 16,-21 0 0-16,-39 3 0 16,-27-3 0-16,-33 0 0 15,-35-3 0-15,-12-2-1 16,-24 2 0-16,-9-2-1 0,6 0 1 16,15-3-1-16,27 3 0 15,27-3 0-15,29-3 0 16,27 1 0-16,33 2 1 15,27 0 0-15,26 2 0 16,30 1 0-16,24 5 0 16,33-3 0-16,38 1 1 15,36 2-2-15,45 0 1 16,24 0 0-16,35 5 0 16,21-2 0-16,21 7 1 0,0-2-1 15,-9 3 0-15,-17-3 0 16,-22 0 0-16,-17-3-4 15,-13-2 1-15,-23-1-4 16,-12-10 1-16</inkml:trace>
  <inkml:trace contextRef="#ctx0" brushRef="#br0" timeOffset="110498.0882">8262 5323 4 0,'74'6'2'0,"12"2"0"0,-53-8 3 15,9 0-5-15,11-3 1 16,16 3 0-16,5 0 1 16,10 0-2-16,8-5 0 15,18 2 0-15,0 0 1 16,6-2 0-16,18 2 0 15,0-2-1-15,0 3 0 16,18-6 0-16,-6 5 1 16,3-5-1-16,14 0 1 0,4 3 0 15,0-6 0-15,8 3 0 16,1-2 0-16,11-4 0 16,-2 7 1-16,0 1-1 15,-13 4 1-15,-2 2-1 16,-6 0 0-16,-16 0 0 15,-14 0 0-15,-6 0 0 16,-18-6 0-16,-5 6 0 16,-4 0 0-16,-6 8-3 15,3 5 0-15,12 11-3 16,-8-16 1-16</inkml:trace>
  <inkml:trace contextRef="#ctx0" brushRef="#br0" timeOffset="112149.8488">18989 5236 9 0,'45'-24'4'0,"71"22"-2"16,-62-4 5-16,38-2-7 15,51 0 0-15,44 6 1 16,31 4 0-16,32 4-2 0,23-1 1 16,1 16-3-16,-6 22 1 15</inkml:trace>
  <inkml:trace contextRef="#ctx0" brushRef="#br0" timeOffset="121802.8185">6550 8398 6 0,'6'-11'3'0,"3"-2"-4"0,0 10 4 16,3 1-3-16,3 2 0 15,0-3-1-15,5 0 1 16,4 3 0-16,0-2 0 0,3 2 1 16,9-3 0-16,8 3 0 15,7 0 1-15,-3 3-1 16,11 2 1-16,7-5 0 16,5 0 0-16,12 0-2 15,7 0 1-15,5 3 0 16,0-6 1-16,12 3-2 15,3 5 1-15,1-5 0 16,8 0 0 0,89 3 0-1,-18 2 0-15,-8 3-1 16,-15-5 0-16,-4 2 1 16,1 3 1-16,-12-5-2 15,6-3 1-15,-1 10-1 16,-2-10 1-16,9 3 0 15,-15 0 0-15,0 2-1 16,-1-5 1-16,-14 5-1 0,-6-2 1 16,-9-3-1-16,-8 0 1 15,-13 0 0-15,-12 3 0 16,-11-3 0-16,-13 0 1 16,-11-3 0-16,-10 3 0 15,-8 0-1-15,-6 0 0 16,-6-3-7-16,-9 3 1 15</inkml:trace>
  <inkml:trace contextRef="#ctx0" brushRef="#br0" timeOffset="122673.8237">14200 8504 3 0,'0'2'1'0,"24"-2"1"16,-12 0 1-16,8 3-3 15,7 0 0-15,9 2 1 16,6 0 0-16,14-2-1 16,1-3 1-16,17-3 0 15,15 3 1-15,16-2-1 0,11-6 1 16,9 2-1-16,15 4 0 16,20 2 1-16,4-6 0 15,12-4-1-15,17 2 1 16,7-5 0-16,11 5 0 15,6-6 0-15,9 7 0 16,4-4-1-16,-1 6 0 16,0-1 0-16,-18 4 1 15,-2-1-1-15,-16 0 0 0,-26 1 0 16,-15-1 1-16,-27-5 0 16,-21 0 0-16,-18 3-2 15,-14 2 0-15,-25 6-6 16,-11-6 1-16</inkml:trace>
  <inkml:trace contextRef="#ctx0" brushRef="#br0" timeOffset="123784.6248">6610 9152 7 0,'196'-21'3'0,"78"10"-2"15,-182 9 3-15,33 2-5 16,36 2 1-16,15-2 0 16,20 0 0-16,9 0 0 15,22 3 1-15,5-3-1 16,9 5 1-16,12-5-1 16,3 5 1-16,9-5-1 0,-12 0 1 15,3 3-2-15,-9-3 1 16,0 3 1-16,-12-1 0 15,-3 4-1-15,-14-1 1 16,-25-5 0-16,-11 0 1 16,-31 5 0-16,-8-2 0 15,-33-3-1-15,-20-5 1 16,-22 2 0-16,-17 3 0 0,-18 0-1 16,-30 3 1-1,-30-3-6-15,-42 5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20:00:01.294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4443 3794 7 0,'-6'-32'3'0,"-6"11"-2"15,3 13 3-15,-6-2-4 16,-6 2 0-16,-9-3 0 0,1 3 1 16,-19-5-2-16,-8 2 1 15,5 6-1-15,-9 0 1 16,-2-3-1-16,-4 0 1 15,-2 5 0-15,-12 6 0 16,-1 2 1-16,-11 8 0 16,0 3 0-16,-10 8 0 15,-5-3-1-15,-3 11 1 16,9 0-1-16,-9 5 1 0,6 13-2 16,14 14 1-16,7-4-1 15,0 1 1-15,23-13 0 16,1 5 0-16,5 2-1 15,15 12 1-15,7-4 0 16,14 9 0-16,6-12 0 16,9 1 1-16,18-10 0 15,12 1 0-15,5-1 0 16,19-9 0-16,17 8 0 16,7 1 1-16,17-6-1 15,18-3 1-15,15 3 0 16,0-13 0-16,15-3-1 15,9-8 1-15,0-5-1 16,3-14 1-16,-1 4-1 16,-14-14 0-16,3-13-1 15,-6-11 1-15,-15-5 0 16,-3-6 0-16,-15 1 0 16,1-8 0-16,-19-11 0 0,-6-26 0 15,-11 2 0-15,-13 8 0 16,-14-10 0-16,-9-8 0 15,-21-1-1-15,-21 1 1 16,-21 16-1-16,-26 13 1 16,-25 5-1-16,-14 19 0 15,-15 10-7-15,3 16 1 16,9 8 0-16,26 3 0 16</inkml:trace>
  <inkml:trace contextRef="#ctx0" brushRef="#br0" timeOffset="1546.796">5687 4863 4 0,'-9'0'2'0,"15"8"-1"16,-3-8-2-16,3 3 1 16,0 5 1-16,6 2-1 15,3 3 1-15,8-2-1 16,-2 0 0-16,9 2 1 16,12-3 1-16,8 4-1 0,7 1 0 15,11-4 1 1,1-3 1-16,11-5-2 0,9-1 1 15,4 9-1-15,2-11 1 16,9 0-1-16,6 2 1 16,0 4-1-16,4 2 0 15,5-8-1-15,0 10 1 16,15 1 0-16,-6-3 0 16,6 0-1-16,11 5 0 0,-5-5 0 15,9 0 1 1,6-3-1-16,-3-2 0 0,0-1 0 15,8 4 0-15,-8-6 0 16,0 0 1-16,0 2-1 16,-9-2 1-16,8 6-1 15,-5-4 1-15,-6-2-1 16,9 6 1-16,-9-1-1 16,0 0 1-16,6 0 0 15,-7 1 0-15,7-4-1 16,0 1 1-16,-3 0-1 15,6 5 0-15,0-14 0 16,3 4 0-16,2-1-1 16,1-5 1-16,-3 3 0 15,0-3 0-15,0-5 0 16,-4-1 0-16,-5 1 0 16,-3-5 1-16,0-3-1 15,-12-1 0-15,6-1 1 0,-12-7 0 16,3 4-1-16,-6 0 1 15,-6-4 0-15,-6-1 0 16,-2 4-1-16,2-2 1 16,-15 0-1-16,-9-8 1 15,-5-8-1-15,-7-8 1 16,-11 3-1-16,-13-3 1 16,-5-3 0-16,-9 11 0 15,-10 0 0-15,-8 0 0 0,-9-5 0 16,-15-5 0-16,-14-14-1 15,-7 8 0-15,-18-3 0 16,-17 9 0-16,-19 2 0 16,-8 0 0-16,-24-8-1 15,-18 3 1-15,-12-11-1 16,-12 8 0-16,-14 0 0 16,-19 9 1-16,-17-1 0 15,-18 24 0-15,-15-9 0 16,-12 7 0-16,-12 2 0 15,-6 0 1-15,-9 7-1 16,-12-1 0-16,10 1-1 16,-7 12 1-16,0-6 0 15,0 16 0-15,4 8-1 16,-10 0 1-16,-6 10-1 16,-2 3 1-16,5 1 0 15,3 17 0-15,13 14-1 16,5 24 1-16,18 5-1 15,24-3 1-15,23 3-1 0,16 32 1 16,26-5 0-16,27-6 0 16,27 3-1-16,33 7 1 15,29-1-1-15,34-25 1 16,31 8 0-16,49 6 0 16,32-1 1-16,60-2 1 15,62-8-7-15,54-13 0 16,48-19-1-16,14-34 1 0</inkml:trace>
  <inkml:trace contextRef="#ctx0" brushRef="#br0" timeOffset="2672.0624">17858 4990 8 0,'-9'0'4'0,"48"-13"-4"0,-12 8 5 16,26 2-5-16,25-2 0 15,29-6 0-15,39 3 0 16,26-5 0-16,31 0 0 15,32 2 0-15,27-2 1 0,6 0 0 16,17 2 0 0,-5-2 0-16,-9 5 0 0,-3-5 1 15,-27 10 0-15,-21-10-1 16,-8 10 1-16,-46 3 0 16,-17 8 0-16,-30-5-1 15,-29 5 0-15,-31 0-1 16,-32-1 0-16,-24-1 0 15,-42 2 1-15,-35 5-2 16,-54-8 1-16,-36 0 0 16,-47 6 0-16,-36-6-1 15,-15 6 1-15,-27 5-1 16,-12-6 1-16,10 4 0 16,11 2 1-16,36-3-1 15,35 5 0-15,40-5 1 16,44 1 0-16,35-9 0 15,46 0 0-15,44-2-1 16,47-6 1-16,58 1 0 16,61-6 0-16,46-8-1 0,44 3 1 15,23-3-2-15,-5 0 1 16,-21-3 0-16,-29 1 0 16,-40 2 1-16,-32 3 1 15,-39 5-6-15,-45 5 1 16,-50 6-2-16,-24 2 1 15,6-5 4-15</inkml:trace>
  <inkml:trace contextRef="#ctx0" brushRef="#br1" timeOffset="16349.2636">3145 7379 4 0,'15'8'2'0,"15"-16"0"0,-15 8 3 0,-4-2-5 16,10 2 1-16,-6 0 0 15,12 2 0-15,0 4-1 16,8-4 0-16,4-2 1 16,3 3 0-16,-1-3-1 15,10-3 1-15,0 3-1 16,-1 3 1-16,10-1-1 16,5-2 1-16,-2-2-1 15,5-1 1-15,4 1 0 16,-4 2 0-16,7 2-1 15,-4 1 1-15,0-3-1 16,4-3 1-16,2 3-1 0,-2 0 0 16,8 0 0-16,-3 0 0 15,4-2 0-15,2-4 0 16,0 6 1-16,1 0 0 16,2 0-1-16,-9-2 1 15,4-4-1-15,-1 1 1 16,-3 2-1-16,-2 3 1 15,8-2-1-15,-11 2 0 16,-4-3 0-16,6-2 0 16,1 2 0-16,-10 0 0 0,7-2 0 15,-7-3 1-15,1-2-1 16,5-1 0-16,3 3 0 16,-5 0 0-16,5 0 0 15,-5-2 1-15,-1-1-1 16,3 3 1-16,4-5-1 15,-7 5 0-15,1 3 0 16,-1-1 0-16,-5-2 0 16,-4 3 0-16,4-3 0 15,-1 3 0-15,4 0 0 16,-10 2 0-16,4 3 0 16,-1-3 1-16,-5 1-1 15,-1-1 0-15,10-2 0 16,-1 5 0-16,-2 0-1 15,-7 2 1-15,1 1 0 16,2-3 0-16,-2-3-1 16,2 3 1-16,10-2 0 0,-4 2 0 15,-5 2 0-15,2 4 0 16,7-6 0-16,-7 2 0 16,7-2 0-16,-4 3 0 15,1-3 0-15,-7 3 1 16,4-1-1-16,-1 1 1 15,-2-3-2-15,-1-3 1 16,4 1 0-16,2 2 1 16,-2 0-1-16,-9 0 0 15,2 2 0-15,1-2 0 0,-1 0 0 16,-8 0 1-16,-1 0-2 16,1 0 1-16,0 0 0 15,-4 0 1-15,-2 0-1 16,-6 3 0-16,-4-3 0 15,-2 3 1-15,-3-3-1 16,-9 2 0-16,-3 1 0 16,0 0 0-16,0-3 0 15,-1 2 1-15,1 1-1 16,0-1 1-16,3-2-1 16,3 0 1-16,3-2-1 15,-3 2 0-15,2-3 0 16,7 3 1-16,6 0-1 15,0 0 0-15,-1 0 0 16,1 0 0-16,0 3 0 16,-10-1 1-16,-2-2-1 0,-6 0 1 15,-3-2 0-15,3 2 0 16,3 0-1-16,6 0 1 16,5-3-1-16,-5 3 0 15,6-2 0-15,3 2 1 16,2 0-1-16,1 0 0 15,-3 0 0-15,-1 0 1 16,-11 0-1-16,-3 0 1 16,-6 0-1-16,-6 0 1 0,-6-3-1 15,-3 3 1-15,-3-3-1 16,-3 1 1-16,0-1-1 16,0 3 0-16,-3 0-1 15,0 0 1-15,0 0 0 16,0 3 0-16,0-3 0 15,3 0 0-15,-3 0 0 16,-2 0 1-16,2-3-1 16,-3 3 0-16,-3-3 0 15,-9 3 0-15,-9 0 0 16,-8 0 1-16,-13-5-1 16,-17 2 0-16,-4 3 0 15,-17 3 0-15,6-6 0 16,-19 3 0-16,-2 3 0 15,0 0 0-15,-15-3 0 16,-3 0 0-16,-9 0 0 16,-3 0 0-16,-3 0 0 15,-6 2 0-15,6-4 0 0,-5 2 0 16,-1 2 0-16,3-2 1 16,-6 0-1-16,3 3 1 15,-6-3-1-15,-5 0 1 31,-99-3-1-31,35 6 1 16,22-6-1-16,6 3 0 16,2-2 0-16,12-1 1 15,1 3-1-15,5 0 0 0,-11 0 0 16,8 5 0-16,6-5 0 16,-5 3 0-16,5 0-1 15,12-1 1-15,-2 1 0 16,14 5 0-16,9-6-1 15,-6 4 1-15,9 7-1 16,9 3 1-16,6 2 0 16,6-4 1-16,6 1-1 15,5 1 0-15,13 3 0 16,9-6 1-16,5-5-1 16,19-3 0-16,8-2 0 15,9 0 1-15,7-3-2 16,8 0 1-16,6 0 0 15,3 0 0-15,6-3-1 16,6 0 1-16,15 3-1 16,15-5 1-16,3-6-1 15,20 1 1-15,10-1-1 0,14 1 1 16,4-4-2-16,20-1 1 16,12 1 0-16,15 4 1 15,3-9 0-15,9 9 0 16,6-4-1-16,6 1 1 15,11 5 0-15,-2-2 1 16,18-1-2-16,8 3 1 16,-5 0 0-16,5 6 0 15,-5-6 0-15,15 2 1 0,-10 4-2 16,13-1 1-16,-7 3 0 16,1-3 0-16,-1 3 0 15,-5 0 0-15,11-2 0 16,-11 7 0-16,-4-5 0 15,1 3 0-15,-1-3 0 16,-2 0 0-16,-3 2 0 16,-7-2 1-16,10 0-2 15,-10 6 1-15,-8-6 0 16,6 2 1-16,-15 1-2 16,-12-3 1-16,-12-3 0 15,-9 3 1-15,-15 0-1 16,-18 0 0-16,-17 3 0 15,-16 2 1-15,-14 3-3 16,-15 5 1-16,-33 11-5 16,-33-13 0-16</inkml:trace>
  <inkml:trace contextRef="#ctx0" brushRef="#br1" timeOffset="17835.7407">14399 7165 7 0,'146'3'3'0,"146"-9"-1"16,-182 6 3-16,39 3-5 15,41 10 1-15,1 6 1 16,8 10 0-16,-29 13-6 16,-27 6 1-16</inkml:trace>
  <inkml:trace contextRef="#ctx0" brushRef="#br1" timeOffset="20537.8993">4639 8350 2 0,'51'11'1'0,"23"-6"0"0,-47-5 1 15,9-3-2-15,17 1 1 16,13-1 0-16,11 3 1 16,7-5-2-16,11-3 0 15,9 0 1-15,18 0 0 16,6 0 0-16,6 3 0 15,9 2 0-15,18 3 0 16,-4 5-1-16,13 1 1 16,3 2 0-16,8 0 0 0,16 2-1 15,2 3 1-15,0-2-1 16,4 2 1-16,-1-10-1 16,-2 5 1-16,8 0-1 15,-3 0 1-15,10-3-1 16,-1-2 0-16,-6 2 0 15,-2-5 0-15,-10 0 0 16,-8 0 1-16,-4-5-1 16,-11 2 0-16,-21-5 1 15,-6 0 1-15,-24 3-1 16,-21 2 0-16,-21 3-3 16,-17 8 0-16,-30 5-1 15,-19-23 0-15</inkml:trace>
  <inkml:trace contextRef="#ctx0" brushRef="#br1" timeOffset="34665.4284">7970 8520 18 0,'-15'-24'9'0,"21"8"-8"15,9 13 9-15,12 3-10 16,14-2 0-16,16 2 0 16,17 2 0-16,25 4 0 15,17-6 0-15,12 5-1 16,6-5 1-16,11-3 0 16,4 3 1-16,0-8 0 0,9 0 1 15,3-2-1-15,-1-6 1 16,7-5-1-16,-3 0 1 15,-9-14 0-15,2-5 0 16,-17 1-1-16,-6-9 0 16,-18 0 0-16,-15 6 0 15,-14-5 0-15,-19-6 0 16,-11-14-1-16,-22-1 1 16,-17-1-1-16,-18 8 0 0,-18 0-1 15,-26 6 1-15,-25-1-2 16,-32 8 1-16,-33 3 0 15,-47 11 0-15,-28 13 0 16,-14 13 0-16,-6 16 0 16,-9 16 1-16,6 7 0 15,17 17 1-15,19 26 0 16,32 8 0-16,36 3 0 16,39 10 1-16,41 19-2 15,54-3 0-15,66 5-7 16,73 17 0-16</inkml:trace>
  <inkml:trace contextRef="#ctx0" brushRef="#br1" timeOffset="45535.6278">10700 8268 6 0,'11'-8'3'0,"10"22"-3"0,-12-9 3 0,9 5-3 16,12-2 0-16,3-2 0 15,14-1 1-15,16 3-1 16,11 0 0-16,15 2 0 15,16-2 0-15,8 6 0 16,24-4 1-16,14-2-1 16,16 3 1-16,9-3-1 15,11 0 1-15,19-6-1 16,8 6 1-16,9-5 2 16,12 5 0-16,3-3 0 15,4 3 1-15,8 2-1 16,3-2 0-16,6 6 0 15,2-6 0-15,-5-3-3 16,6-5 0-16,-3 5 0 16,-15-7 0-16,-8 2 0 15,-25 0 1-15,-15 0-1 16,-38 0 1-16,-27-3-1 16,-21 6 1-16,-29-3-6 15</inkml:trace>
  <inkml:trace contextRef="#ctx0" brushRef="#br1" timeOffset="76914.5813">3767 9469 5 0,'15'8'2'0,"45"3"-1"16,-40-8 3-16,4-3-4 16,9 2 1-16,9 4 0 0,11-1 0 15,10 3-1-15,11 0 0 16,3 2 1-16,10-4 0 16,2-1 0-16,15 3 1 15,-3-3 0-15,19 0 0 16,2 3-1-16,0-5 0 15,15 2 0-15,-4 3 1 16,7-3-1-16,9-2 0 0,-3 5-1 16,3-3 0-16,9-2 1 15,-7 2 0-15,4-5-1 16,12 0 1-16,0 0-1 16,2-5 1-16,4 2-1 15,8 1 1-15,16-1 0 16,-1 0 0-16,10 1-1 15,-7-1 1-15,13 0-1 16,-1 1 1-16,6-1-1 16,0 3 0-16,7-2 0 15,-1-1 1-15,9-2-1 16,-6 2 0-16,12-2 0 16,1 2 0-16,-4-5 0 15,0 3 0-15,-3 0 0 16,0 2 1-16,-6 0-1 15,-11 6 1-15,-7-3-1 16,3 0 0-16,-14 3 0 0,-7-1 1 16,-17 3-1-16,0-2 0 15,-10 2 0-15,-5 1 1 16,-9-1-1-16,-15 0 0 16,-6 3 0-16,-3 3 0 15,-21 7 0-15,-9 3 0 16,-8-5 0-16,-16-2 0 15,-8-4 0-15,-10 1 0 16,-8-3 0-16,-6 2 0 16,-10-2 0-16,-5 0 0 15,-6 0 0-15,-6 0 0 0,-12-3 0 16,-6 1 0-16,-15-4 0 16,-15 1 0-16,-5-3 0 15,-22-5 1-15,-11 2-1 16,-21 0 0-16,-13-5 0 15,-14-2 1-15,-21 2-1 16,-20-3 0-16,-10 6 0 16,-20-8 0-16,-7 2 0 15,-8-5 0-15,2 11-1 16,4-8 1-16,6 10-1 16,8 0 1-16,4 3-1 15,8 16 0-15,3 11-5 16,27-25 1-16</inkml:trace>
  <inkml:trace contextRef="#ctx0" brushRef="#br1" timeOffset="113890.6669">5586 11774 3 0,'47'5'1'0,"28"11"1"0,-48-16 1 16,5 0-3-16,10 0 0 16,12 0 0-16,5 3 1 15,13 2 0-15,-1-5 0 16,9 0 0-16,7 0 1 16,-4 5-1-16,15 3 1 0,-11-2-1 15,8 2 1-15,3-1-1 16,3 7 0-16,-5-4-1 15,2-2 0-15,6 0 0 16,-3 3 1-16,9-3-1 16,-6-3 0-16,10 0 1 15,-4 1 0-15,6-4 0 16,-6 1 1-16,9-1-1 16,-6 1 0-16,9 0-1 15,-3-1 1-15,3 1-1 16,0 2 1-16,-6-5-1 15,0 0 0-15,6 0 0 16,-11 0 1-16,2 0-1 16,-3-2 1-16,9-1-1 15,-9 3 1-15,6 0-1 16,-6-5 1-16,12 2-1 16,-12 0 1-16,6 1-1 0,1-3 0 15,2 2 0-15,-6 0 0 16,6-2 0-16,0 0 0 15,0-3 0-15,-6 5 1 16,3-5-1-16,0 0 0 16,3 0 0-16,-9 3 1 15,9-3-1-15,-11 0 0 16,2 0 0-16,-3 3 0 16,-3 2 0-16,-9 1 0 0,1-4 0 15,2 1 1-15,0 0-1 16,-3 5 0-16,-2-6 0 15,-4 1 0-15,6 0 0 16,3 2 1-16,-5 3-1 16,-1-5 0-16,0 2 0 15,6 1 0-15,-5-1 0 16,-4 3 0-16,0 0 0 16,-2 0 0-16,5 0 0 15,0 0 0-15,-6 0-1 16,4 3 1-16,-7-6 0 15,6 3 1-15,1 0-1 16,-7 3 1-16,-3-3-1 16,-2-3 1-16,-4-2-1 15,-2-3 1-15,-1 0-1 16,1 2 1-16,-7 1-1 16,-2 5 0-16,-1 0 0 0,-5-2 0 15,-7-1 0 1,-5 0 0-16,-6 1-1 0,-4-1 1 15,-5 3 0-15,-3 0 0 16,-3-3 0-16,-7 3 1 16,-2 0-1-16,-3 0 1 15,-3 0 0-15,-6 3 0 16,-3-3-6-16,-9 11 1 16,-9-11-2-16,-2-27 0 0</inkml:trace>
  <inkml:trace contextRef="#ctx0" brushRef="#br1" timeOffset="157339.2937">3931 13912 6 0,'53'-8'3'0,"40"-29"-2"0,-64 29 4 16,10 0-4-16,12 3 0 15,5-1 0-15,7 1 0 16,8 0-2-16,7 2 0 15,5 3 1-15,3-3 1 16,10 3-1-16,2 0 0 16,3 3 0-16,-3-3 0 0,-3 0 0 15,7-3 0-15,-4 1 0 16,-3 2 1-16,3 0-1 16,4 0 1-16,-1-3 0 15,-3 3 0-15,6 0 0 16,-3 0 0-16,7-2-1 15,-7 2 1-15,3 0-1 16,-3-3 1-16,-6-2-1 16,4-1 0-16,-7 4 0 15,3 2 1-15,-6-6-1 16,4 4 0-16,5-1 0 16,-3 3 0-16,9 0 0 15,-5 0 1-15,8 0-1 16,0 3 0-16,0-1 0 15,-9 4 0-15,3-6 0 16,7 2 1-16,-10 1-1 16,6 0 0-16,-6-3 0 15,3 0 0-15,4-3 0 0,-4 3 0 16,0-3-1-16,-9 1 1 16,9-4 0-16,-5 6 0 15,-7 6 0-15,3-4 1 16,-11 1-1-16,2 0 1 15,-3-1-1-15,1 6 1 16,-13 0-1-16,1 5 1 16,-1-2-1-16,-5-3 1 15,-7-3-1-15,-2-2 0 16,-1-1 1-16,-5 4 0 0,-3-4-1 16,-7 4 0-16,-5-1 1 15,-6 0 0-15,-3 1-1 16,-9-1 1-16,-4 3 0 15,-8 0 1-15,-9 2-3 16,-11 1 0-16,-10 2-4 16,-6-26 0-16</inkml:trace>
  <inkml:trace contextRef="#ctx0" brushRef="#br1" timeOffset="158675.228">16852 13822 3 0,'57'0'1'0,"41"2"-1"0,-56-2 2 16,11 8-2-16,21-2 0 16,22-4 1-16,14-2 0 0,12 0-2 15,21-2 1-15,12-4 1 16,5-4 0-16,7-1 1 15,12-7 0-15,11-3-1 16,7-1 1-16,-1-1 0 16,-3 4 0-16,-8-5 0 15,-3-2 0-15,-13-3 0 16,-20-11 0 0,39-47 0-1,-51 13 1-15,-24 10-1 16,-24 3 1-16,-15-2-2 15,-26-1 1-15,-24-2-1 16,-12 3 1-16,-24-4-2 16,-33 9 0-16,-23 16-1 15,-28-3 1-15,-23 5-1 16,-26-5 1-16,-22 11-1 16,-9 7 1-16,-17 4-1 15,2 9 1-15,1 4 0 0,5 10 0 16,4 2-1-16,-7 9 1 15,10 5-1-15,8-8 1 16,3 8-1-16,6 10 1 16,16 3-1-16,2 3 1 15,9 21-1-15,3 5 1 16,15-5 0-16,6 0 0 16,8-5 0-16,7-1 1 0,15 3-1 15,20-2 0-15,10 8 0 16,14 2 0-16,12-5 0 15,12-6 1-15,18-4-2 16,18-1 1-16,18-10 0 16,17 2 1-16,16-10-1 15,26 0 0-15,15 2 1 16,15-5 0-16,12 3-1 16,17-3 1-16,16 1-1 15,6-1 1-15,8-5-1 16,4 0 1-16,2-6-1 15,-8-2 1-15,2-3-1 16,4-5 1-16,-7-2-1 16,-17-12 1-16,2-4-1 15,-20-3 1-15,-12-6 0 16,-12-12 0-16,-15-14 0 16,-15-11 1-16,-17-5-1 15,-19 6 0-15,-23 10-2 0,-18 8 0 16,-36 8-6-16,-21-5 1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20:03:07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3356 4829 1 0,'0'0'0'0,"6"8"0"0,3-6 0 15</inkml:trace>
  <inkml:trace contextRef="#ctx0" brushRef="#br0" timeOffset="884.0205">3523 4884 5 0,'27'5'2'0,"59"22"-2"0,-56-19 5 15,3 8-5-15,17 0 1 16,10 0 0-16,14 2 0 16,7 8-2-16,17-4 1 15,3-1 1-15,18 0 0 0,0 0-1 16,9-2 1-16,12 2-1 15,0-8 1-15,3-2-1 16,6-1 1-16,-4 6-1 16,1-3 1-16,18 3-1 15,-12 3 1-15,3-6-1 16,17-2 1-16,4-4 0 16,2-4 0-16,-2 0-1 15,0-9 1-15,11 1 0 16,-5-3 1-16,14-8-2 15,-5 6 1-15,-1 5 0 16,-8-9 1-16,8-2-1 16,-2-2 0-16,-1 5-1 15,-2-11 1-15,-4 3 0 16,1 2 0-16,-12-5-1 16,-4 1 1-16,-2-1 0 15,0-3 0-15,2 1-1 16,-11 2 1-16,0-2-1 0,0 2 1 15,-12 0-1-15,-12-3 0 16,0 1 0-16,-12 7 0 16,-12 1 0-16,-6 2 0 15,-12-10 1-15,-11-1 0 16,-4-7-1-16,-2 2 1 16,-7-5 0-16,-2-3 0 15,-13 3 0-15,-8-2 0 16,-6-1-1-16,-10 5 0 0,-5 1 0 15,-6 2 1-15,-6 1-1 16,-9-4 1-16,-12-2-1 16,-15-8 0-16,-14-2 0 15,-10-1 1-15,-11 0-2 16,-19 1 1-16,-14-1-1 16,-15 6 1-16,-9 5 0 15,-18 5 0-15,-15 0-1 16,-24-2 1-16,-11 2 0 15,-21 0 0-15,-7-2-1 16,-11 10 1-16,-21-5 0 16,-18 2 1-16,-6 6-1 15,0-8 0-15,-17 13 0 16,-7 3 0-16,0 10 0 16,-17 11 0-16,-16 8-1 15,7 0 0-15,-10 16 0 16,19 10 1-16,5-2-1 0,16 2 1 15,11 3-1-15,30 16 1 16,15 8-1-16,17 5 1 16,34-5-1-16,26 0 1 15,24 5-1-15,33 16 1 16,29 0-1-16,40-11 1 16,41 3-3-16,53-3 1 15,84 17-3-15,80-9 0 0</inkml:trace>
  <inkml:trace contextRef="#ctx0" brushRef="#br0" timeOffset="1965.3325">15248 4807 7 0,'-48'-5'3'0,"30"3"-3"16,18 2 4-16,3 2-5 15,9 1 0-15,12 2 1 16,18 3 0-16,11 0 0 16,22 0 0-16,32-3 0 15,21 3 0-15,41-3 0 16,16-2 1-16,26 0 0 0,27-3 0 15,21 0 0 1,15-6 0-16,3-1 0 0,15 4 0 16,5-2 0-16,-17 2 1 15,0 3-1-15,-12 0 0 16,-24 3 0-16,-21-1 1 16,-14 1-1-16,-31 2 1 15,-32 3-1-15,-27 0 1 16,-24-5-1-16,-23 2 1 0,-34-5-1 15,-23 0 0-15,-33 3-1 16,-35-3 0-16,-42-3 0 16,-45 3 1-16,-51-13-1 15,-35 2 0-15,-54 6 0 16,-14 0 0-16,-37 2-1 16,7 3 1-16,-7 8 0 15,16 2 0-15,23 1 0 16,6 13 0-16,39 5-1 15,15-3 1-15,39 9 0 16,20 2 0-16,39-11 0 16,36 1 0-16,23-6 0 15,31-5 0-15,38-6 0 16,47-4 0-16,49 2 0 16,70-8 0-16,73-6 0 15,67-4 0-15,75-1-1 16,51-2 1-16,23 0 1 15,-8-6 0-15,-21-5 0 0,-51 6 0 16,-45 13-3-16,-50 10 1 16,-42 13-4-16,-68-10 1 15</inkml:trace>
  <inkml:trace contextRef="#ctx0" brushRef="#br0" timeOffset="12218.9517">15358 7273 3 0,'330'0'1'0,"84"32"3"16,-280-29 1-16,42-1-3 15,41 4 0-15,15-9 1 16,12 3 0-16,-3-5-4 16,-18 5 1-16,-23-3 2 15,-22 3 1-15,-32 5-6 16,-27 14 0-16</inkml:trace>
  <inkml:trace contextRef="#ctx0" brushRef="#br0" timeOffset="13916.1417">6544 8517 6 0,'21'3'3'0,"56"2"-4"16,-53-5 4-16,9-3-3 16,9-2 0-16,17 0 0 15,10 2 0-15,8-2 0 0,3 5 0 31,78-3 1-31,-6 3 0 16,-6 0 0-16,6 0 0 16,-7-3-1-16,4 3 1 15,9 3 0-15,0-3 0 16,3 0-1-16,5 0 1 16,7 0 1-16,5 5 0 15,-8-2 0-15,12 0 1 16,5 2-1-16,7-5 0 15,8 3 0-15,-2-6 0 0,2 6-1 16,-3-6 0-16,10 3 0 16,-7 0 0-16,7 0 0 15,-7 3 1-15,12-1-2 16,-8 4 1-16,5-1-1 16,0 0 1-16,-5-5-1 15,-7 3 0-15,-2-6 0 16,2-2 0-16,-6 0 0 15,4-3 1-15,-10 0-1 16,-2 5 1-16,0-5 0 16,2 8 0-16,-11-3-1 15,5 3 1-15,-8-2 0 16,5 2 0-16,-2-6-1 16,-6 1 0-16,5-3 0 15,-8 3 1-15,-3-6-1 16,2 1 0-16,-2-3 0 15,-6-3 0-15,-3 0 2 0,-3 3 0 16,-7-1 0-16,-5 4 1 16,-9-1-1-16,-3 3 1 15,-18 3-1-15,-14-6 1 16,-10 3-1-16,-9 0 0 16,-8 1-1-16,-10-1 1 15,-8 2-1-15,-6 1 0 16,-10 2-4-16,-5 1 1 15,-3 4-8-15,-21 1 1 16</inkml:trace>
  <inkml:trace contextRef="#ctx0" brushRef="#br0" timeOffset="15537.6824">6220 9628 5 0,'35'-16'2'0,"22"3"1"16,-30 10 3-16,17 1-6 15,10 2 1-15,15 0 1 16,11-3 0-16,18 0-2 0,30 1 0 16,9-1 2-16,24 1 0 15,20-6-1-15,25 2 1 16,23-4-1-16,18-3 0 15,33-1 0-15,17-7 0 16,16 0-1-16,17 5 1 16,22-5 0-16,5-3 1 15,6-2 0-15,6-3 0 16,-12 2 1-16,-3 1 0 0,-17-6 0 16,-34 0 0-16,-26 0-1 15,-30 9 0-15,-41 4-3 16,-31 11 0-16,-29 19-6 15,-24-9 0-15</inkml:trace>
  <inkml:trace contextRef="#ctx0" brushRef="#br0" timeOffset="51435.4969">13468 14475 2 0,'3'-5'1'0,"18"8"0"0,-13-3 1 0,4 0-2 15,6 2 0-15,12 1 0 16,-3-3 1-16,6 5-1 16,2-2 1-16,1 0 1 15,6-1 0-15,5 1 0 16,1 2 0-16,5 0 0 16,7-2 1-16,8 0-2 15,4-3 1-15,2 0-1 16,4 2 1-16,5-4-1 15,6-1 0-15,4 0-1 16,5 1 1-16,9-1 0 16,6-2 0-16,9-3-1 15,0 3 1-15,6-1 0 16,9 1 0-16,-3 2-1 16,6-2 1-16,6 0-1 0,-3 2 1 15,5-2-1-15,13-6 1 16,-3 9-1-16,6-12 1 15,8 1-1-15,4 5 0 16,8 0 0-16,-5 3 0 16,9-3 0-16,-1 5 0 15,-2 3-1-15,-1 0 1 16,-5 3 0-16,2 0 0 16,4 2 0-16,2 0 0 0,1 3 0 15,2 0 1-15,1-5-1 16,2-1 0-16,-5 1 0 15,0-6 1-15,-13 3-1 16,-8-2 0-16,-3-3 0 16,-16 5 1-16,-11 0-1 15,-6 0 1-15,-12 0-1 16,-6 7 1-16,-14 1-1 16,-13 3 0-16,-12 0 0 15,-5-1 1-15,-16-5-1 16,-11 1 0-16,-6-4 0 15,-9 1 1-15,-7 0-2 16,-8-3 1-16,-12 0 0 16,-6 0 0-16,-6-3-1 15,-8 3 1-15,-16-5-1 16,-18-1 0-16,-23 6 0 16,-21-7 1-16,-39 1 0 15,-36 1 0-15,-47 5-1 0,-60 3 1 16,-62 12-5-16,-69-1 1 15</inkml:trace>
  <inkml:trace contextRef="#ctx0" brushRef="#br0" timeOffset="58175.261">5607 15684 4 0,'113'-21'2'0,"47"-18"-1"0,-106 28 2 16,23 0-3-16,16-4 0 16,14-1 0-16,21 2 1 15,12 4-1-15,9 2 1 16,8-5 0-16,10 2 0 16,12 1 0-16,8-6 0 15,7 2 0-15,5 1 0 16,0 0-1-16,13-6 1 0,2 6 0 15,-3 0 0 1,-8 2 0-16,-1-2 1 0,-2 8 0 16,-7 8 0-16,-14-1 0 15,-7 9 0-15,-11 5-1 16,-12-3 0-16,-15 5 0 16,-6-2 0-16,-18 3-1 15,-9-6 0-15,-11-2 0 16,-7-3 1-16,-18-3-1 15,-14 0 1-15,-9-2 0 16,-13-3 0-16,-8 0-1 16,-15 2 1-16,-15-2-1 15,-15-2 1-15,-20 2-1 16,-25-5 1-16,-23-1-1 16,-24 1 0-16,-18 2 0 15,-18-5 0-15,-20 8-1 16,-19-5 1-16,-17 5 0 0,-24 3 0 15,-24-6 0-15,-15 11 0 16,-30-3 0-16,-17 1 0 16,-22-6 0-16,-2 8 0 15,0-3 0-15,14 3 0 16,10 8 0-16,8-6 1 16,30 9-1-16,12-1 0 15,15 3 0-15,27 1 0 16,18-1 0-16,29 5 1 15,27 1-1-15,22-6 0 0,25 0 0 16,31-2 0-16,17-9 0 16,34-2 1-16,29-3-1 15,-4-2 1-15,94-19-1 16,47-2 0-16,47-1 0 16,48 1 1-16,51-1-1 15,38 3 1-15,25 3-1 16,5 2 1-16,21 6-2 15,-12 2 1-15,-6 1-6 16,-21 2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20:04:33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5598 7477 1 0,'89'56'0'0,"45"-33"3"15,-89-20 0-15,14 8-4 16,21-3 1-16,7-3 0 16,11-5 0-16,6 0 1 15,6-8 0-15,6 0 0 16,0-5 1-16,7-6 0 16,-1-15 0-16,3-8 0 15,-3-9 0-15,6 1 0 0,-12-8 0 16,3 2-1-16,-9 1 0 15,6-6 0-15,-12-11 0 16,-6-4 0-16,-2 2 0 16,-7 13-1-16,-15-3 1 15,-2 1 0-15,-10-9 0 16,-5-7-1-16,-10-3 0 16,-5 8 0-16,-6 2 1 0,-12-2-1 15,-9-8 1 1,-7-2-1-16,-10 2 0 0,-7 8 0 15,-9 5 1-15,-3 3-1 16,-12-3 0-16,-6 0-1 16,-11 0 1-16,-1 14-1 15,-14 7 1-15,-4-2-1 16,-11 7 1-16,-12 9-1 16,-1 8 0-16,-5 4 0 15,-9 1 1-15,-6 13-1 16,-3 8 1-16,0 3-1 15,-9 8 0-15,3 7 0 16,-3 9 1-16,3 12-1 16,-6 6 1-16,9 8-1 15,-3-5 1-15,8 5-1 16,1 5 1-16,12 21 0 16,3 6 0-16,6-8-1 15,8-6 1-15,10 6 0 0,2 13 0 16,4 2 0-16,2 1 1 15,7-8-1-15,11-1 0 16,4 17 0-16,5-6 1 16,12 0-1-16,3-15 0 15,15-4-1-15,6 4 1 16,3-1 0-16,6-2 1 16,15-11-1-16,12 0 1 0,9-8 0 15,11-15 0 1,13-4 0-16,5-9 1 0,15-9 0 15,10-5 0-15,11-3-1 16,9-8 0-16,9-10 0 16,9-8 0-16,3-9-1 15,-3-12 1-15,9-6-1 16,-3-7 1-16,2-6-1 16,-8 0 0-16,0 5 1 15,-9-2 0-15,-3-3-1 16,-8-8 0-16,-7-8 0 15,-12 1 1-15,-6 1-1 16,-2 9 0-16,-4-8 0 16,-12 5 0-16,-8-8 0 15,-10 1 1-15,-8-4-1 16,-6 11 1-16,-12-2-1 16,-10-1 1-16,-5-7-1 0,-12-6 0 15,0 3 0-15,-6-3 0 16,-9 22 0-16,-8-6 0 15,-13 3-1-15,-9 0 1 16,-8 2-1-16,-13-2 1 16,-23 2-1-16,-15 11 0 15,-18 3 0-15,-24 15 1 16,-18 6-1-16,-9 21 1 16,-5 27-3-16,-10 10 1 15,4 18-3-15,-22 4 0 16</inkml:trace>
  <inkml:trace contextRef="#ctx0" brushRef="#br0" timeOffset="8495.4775">10378 9803 7 0,'-60'-8'3'0,"-11"-11"0"16,41 9 4-16,-11 4-7 15,-22 4 1-15,-5-3 1 16,-16-1 0-16,-8 4-3 0,-9 2 0 16,-3 2 2-16,-6 4 0 15,-1 4-1-15,1 9 1 16,-3-6-1-16,3 3 0 16,3 5 0-16,3-3 0 15,-3 4 0-15,17 1 0 16,1 9 0-16,3 3 0 15,5 7 0-15,16 13 0 16,11-2 0-16,7-2 0 0,8-6 0 16,12-3 0-16,12 0 0 15,3 1 0-15,12-6 0 16,15 2 1-16,15 9-1 16,12 0 1-16,11 5 0 15,13-9 1-15,14-4-1 16,9 0 0-16,13-3 0 15,2-11 1-15,18-7-1 16,0 2 0-16,3-5 0 16,9-8 0-16,0 0-1 15,6-3 1-15,-1-8-1 16,4-2 0-16,-6-5 0 16,-6-6 1-16,3-5 0 15,-9-1 0-15,-6-4 0 16,-6-14 0-16,-8 1 0 15,-4-4 1-15,-9 1-2 16,-12 0 1-16,-2 7-1 16,-10-2 1-16,-8-3-1 15,-10-2 1-15,-11 0-1 0,-9-11 0 16,-6 5 0-16,-6 6 1 16,-13 2-1-16,-10 3 0 15,-16 0-1-15,-9-3 1 16,-18 14-1-16,-17 2 1 15,-19 0-1-15,-17-2 0 16,-21-1 0-16,-15 6 0 16,-29 3 1-16,-10 7 0 15,-17 6-1-15,-1 7 1 0,10 4 1 16,5 10 0-16,9-6-5 16,12 6 0-16,19 11-2 15,11-9 1-15</inkml:trace>
  <inkml:trace contextRef="#ctx0" brushRef="#br0" timeOffset="10372.5814">707 11112 9 0,'-6'-7'4'0,"3"7"-2"15,3 0 5-15,0 0-8 16,0 0 1-16,0 0 0 15,3 2 1-15,-3 1-1 16,6-3 1-16,-3 0 0 16,3 0 1-16,3 2-1 15,0 1 1-15,0-6 0 16,9 3 0-16,6 0-1 16,-1 3 0-16,13-3 0 0,0 0 0 15,3 0-1-15,2 0 1 16,10-5-1-16,-1 2 1 15,4-2-1-15,8 0 1 16,1-1-1-16,11 4 0 16,1-1 0-16,-1-5 1 15,7 0-1-15,8 0 1 16,-3 0-1-16,4 0 1 0,2-5-1 16,9 3 1-16,-9-1-1 15,9 3 1-15,-5-3-2 16,2 3 1-16,3 1 0 15,-6 4 0-15,4-2-1 16,-13 2 1-16,-3 0 0 16,-2 6 0-16,-4 0 0 15,-14-1 1-15,-10 1-2 16,-11 2 1-16,-6-2 0 16,-10 2 0-16,1-2 0 15,-6-1 0-15,-9 4-1 16,3-4 1-16,-6 4 0 15,-3-4 1-15,-6 1 0 16,0 0 0-16,0-3-1 16,-12 0 1-16,-6 0 0 15,-12 0 0-15,-9 5 0 16,-5 3 0-16,-13 2-1 0,-2-4 0 16,-25 2 0-16,-2 0 0 15,-18 5 0-15,0-8 0 16,-15 0 0-16,-3 3 0 15,2-8-1-15,-5 0 1 16,-3 3-1-16,3-3 1 16,15 3-1-16,0-3 1 15,9 0 1-15,12 0 0 16,17 0 1-16,16 0 0 16,14 0-5-16,15 0 1 15,27 0-4-15,9-16 0 0</inkml:trace>
  <inkml:trace contextRef="#ctx0" brushRef="#br0" timeOffset="11424.18">329 11941 5 0,'-21'-19'2'0,"27"3"5"16,3 11-6-16,-3 2-2 15,12 3 1-15,0 3-1 16,0 0 1-16,6 2-1 16,8 0 1-16,-5 0 0 0,9 6 1 15,17 0 0-15,-2-6 1 16,17-2-1-16,7-1 1 15,20 4 1-15,3-9 0 16,15-2-1-16,9 2 0 16,1 0 0-16,16-2 0 15,4 2-1-15,3-2 0 16,9 0-1-16,-3 2 1 16,-6-2 0-16,2 0 0 15,-14 2-1-15,3 0 0 0,-12-5 1 16,-6 3 0-16,-9 0-1 15,-8 2 1-15,-13 0-1 16,-6-2 1-16,-23-3 0 16,-7 0 0-16,-11 0 0 15,-3 3 0-15,-15-3 0 16,-7 0 0-16,-5 0-1 16,-3 3 1-16,-12 0-1 15,-15-1 1-15,-14-4-1 16,-4 4 1-16,-18 4-1 15,-5 2 0-15,-18-3-1 16,-1-2 1-16,-26 5-1 16,-6-3 1-16,-9 3-1 15,-18 3 0-15,-15 10 0 16,-6-5 1-16,-11 5 0 16,-7 1 0-16,0-1 0 15,7 3 0-15,11-3 0 16,15-3 0-16,15 4 1 0,12-6 1 15,24 5-6-15,17 8 0 16,22-2-2-16,32-9 0 16</inkml:trace>
  <inkml:trace contextRef="#ctx0" brushRef="#br0" timeOffset="34379.1782">10137 10234 9 0,'-6'-3'4'0,"9"3"-11"15,3-2 4-15,3-1 2 16,6 6 1-16</inkml:trace>
  <inkml:trace contextRef="#ctx0" brushRef="#br0" timeOffset="37651.1676">7294 6519 3 0,'-3'0'1'0,"0"-5"0"16,3 5 2-16,0 0-3 15,-3-3 1-15,0 1 1 0,0-1 1 16,0-5-3-16,0 3 1 16,0-3 2-16,1-3 0 15,2-2 0-15,2-3 1 16,4-16-2-16,3 11 1 15,0-2-1-15,3 1 0 16,3 1-1-16,0 0 0 16,3 0-1-16,0 2 1 0,3-4-1 15,-4 4 1-15,1 6-1 16,0 0 0-16,3-6 0 16,6 0 1-16,3-4-1 15,5-4 1-15,-5-12 0 16,9-12 0-16,2-2 0 15,10-2 0-15,3 7 0 16,2 3 0-16,4-2 0 16,-1-4 0-16,-2 4-1 15,5 2 0-15,1 0 0 16,-1 0 1-16,1 5-1 16,5 3 0-16,1 5 0 15,8 3 1-15,3 3-1 16,-2 5 0-16,5 5-1 15,-2 2 1-15,-10-1 0 16,6 4 0-16,-2 3-1 16,-4 5 1-16,-8 3 0 15,-4 6 0-15,-2 2 0 0,2 2 0 16,-14 3 0-16,0-2 0 16,-4 8 0-16,1 2 0 15,-3 2 0-15,-4 1 0 16,-2-5 0-16,0 2 0 15,-3-5 0-15,-7-3 0 16,-2 3 0-16,-3-3 1 16,0-5 0-16,-3-3 0 0,-3 1 0 15,-3-4 0-15,0 1 0 16,0-3 1-16,0-3 0 16,-1 3 0-16,-2 0-1 15,3-2 0-15,0-1 0 16,0 0 0-16,0-2-1 15,-3 0 0-15,0 2 0 16,0-2 1-16,-6 5-1 16,3-3 1-16,0-2-1 15,3-3 0-15,0-5 0 16,0 2 1-16,0-5-1 16,-3-7 0-16,-3 1 0 15,0-4 1-15,0-1-1 16,0-4 0-16,0 10 0 15,0-6 0-15,3-2 0 16,-3 3 0-16,3-4 0 16,0 7 0-16,3 4 0 15,-3 3 0-15,3 6-1 0,-3-4 1 16,2 12-1-16,4 2 0 16,0 8-1-16,0 2 1 15,-3 9-1-15,0 5 1 16,0 7 0-16,0 20 0 15,0 9 1-15,3-4 0 16,3 8 0-16,3-12 0 16,3 4 1-16,2-6 0 15,-2-2 0-15,-3-8 0 16,-3-3 0-16,-6-3 0 0,-6-8 0 16,-12-4 1-16,-9-1-1 15,-17-3 0-15,-19-4-2 16,-26 1 0-16,-16 15-8 15,-20 7 1-15</inkml:trace>
  <inkml:trace contextRef="#ctx0" brushRef="#br0" timeOffset="55774.2551">12616 9520 4 0,'-38'-69'2'0,"-28"21"-5"15,51 38 2-15</inkml:trace>
  <inkml:trace contextRef="#ctx0" brushRef="#br0" timeOffset="65786.2442">6568 6080 17 0,'-24'-13'8'0,"18"0"-2"16,6 5 8-16,3 2-16 16,3-4 0-16,6-3-1 15,6-3 0-15,3-5 4 16,3-3 0-16,2-3-3 15,-2 1 1-15,3-11 1 16,-3 0 1-16,9-6 1 16,8-9 0-16,4-1 1 0,-3-6 1 15,14-4 0-15,10-6 1 16,-1 6-1-16,15-4 1 16,16-7-2-16,5-2 1 15,9-1-2-15,12 0 0 16,15 3-1-16,3 0 0 15,9 3-1-15,8 2 0 16,10-5 0-16,9 10 0 16,-10 6 0-16,4 10 0 15,3-2 1-15,-10 10 0 0,-2 11 0 16,-3 8 0-16,-6 11 1 16,3 2 0-16,-7 8 0 15,-5 8 0-15,12 2-1 16,-3 6 0-16,-6 5 0 15,8 6 1-15,-2 7-2 16,-9 3 1-16,0 3-1 16,-15 2 0-16,-6 6 0 15,-12 2 1-15,-15 6 0 16,-5-1 0-16,-10 1 1 16,-11-3 1-16,-7 5 0 15,-11-11 0-15,-10 4 1 16,-5 2 0-16,-6-8-2 15,-6 0 1-15,-1 0-1 16,1 2 0-16,-3-4-1 16,-3-4 0-16,0-4-1 15,0 4 0-15,0-7 0 0,-1-6 0 16,1-4 0-16,-3-1 0 16,0-5 0-16,-6-6 1 15,0-2-1-15,-3-5 0 16,0-8 1-16,0-9 0 15,-3-4-1-15,-3-9 1 16,0-2 0-16,0-13 0 16,-6 0-1-16,0-3 1 15,-3 2-1-15,0-2 1 0,-3 0 0 16,-6-8 0-16,3-2-1 16,0 2 0-16,1 3 0 15,5-1 0-15,0 6-1 16,3 6 1-16,3 7-1 15,3 8 0-15,3 6 0 16,6 2 0-16,9 10 0 16,2 17 0-16,1 5 1 15,6 21 0-15,0 8 0 16,0 11 0-16,-7 2 0 16,-2-3 1-16,-9 3 1 15,-9 1 0-15,-6 4 0 16,-6-2 0-16,-11 0-6 15,-19 0 0-15,-21-3-12 16,-17-8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20:06:22.0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15105 8866 2 0,'-3'5'1'0,"3"-10"0"0,0 8 2 0,0-3-3 15,3 2 0 1,0-2 0-16,3 0 0 0,0-5 0 16,0 3 1-16,3-6 0 15,0 0 1-15,-1 2 0 16,4 1 0-16,3 0 0 16,3-1 1-16,3 4-1 15,3 2 1-15,0 0-2 16,2 2 1-16,7 1-1 15,6-3 1-15,5-3-1 16,1-2 1-16,6-3-1 16,8-2 0-16,1-1 0 15,2-5 1-15,-2-2 0 16,-7 4 0-16,-5 1 0 16,-9 5 0-16,-10 3 0 15,-8 2 0-15,-6 3-1 0,-3 0 0 16,-9 3 0-16,-3 2 0 15,-3 1 0-15,0-1 0 16,-3 0-1-16,0-2 1 16,3-1-1-16,0-2 1 15,-3-2-1 1,3-1 1-16,0-2-1 0,0 0 1 16,0-1-2-16,0 1 0 15,3 5-7-15,3 3 0 16</inkml:trace>
  <inkml:trace contextRef="#ctx0" brushRef="#br0" timeOffset="556.6991">15349 8647 7 0,'-3'0'3'0,"6"-14"3"0,-3 14-5 15,0 0-1-15,0-5 1 16,0 2 1-16,-3 3 0 15,-3 3-2-15,-6 0 1 16,-6 13 1-16,-9 7 0 0,-2 9 0 16,-4 3 1-16,6 4-2 15,6 1 1-15,6-6-1 16,3-2 1-16,4 0-1 16,5-6 1-16,6-2-1 15,8-5 1-15,13-6-1 16,9-5 1-16,12-6-1 15,8-2 0-15,10-2-4 16,11-1 1-16,15 6-4 16,1-3 0-16</inkml:trace>
  <inkml:trace contextRef="#ctx0" brushRef="#br0" timeOffset="12433.298">14953 8998 11 0,'-6'-15'5'0,"12"7"-2"0,3 2 5 16,3-2-8-16,6 0 0 15,6 1 0-15,8-1 0 16,10 0 1-16,14 0 0 0,10 0 0 16,17 3 0-16,10 2 0 15,11 0 1-15,12-2-1 16,6 0 0-16,3-1 0 16,-6 1 0-16,-3 2-1 15,-21-2 1-15,-14 0 0 16,-13 0 0-16,-11-1 0 15,-16 4 0-15,-5-1-4 16,-12 3 1-16,-6 3-4 16,-15-3 1-16</inkml:trace>
  <inkml:trace contextRef="#ctx0" brushRef="#br0" timeOffset="13015.9639">15289 8726 8 0,'-59'45'4'0,"-7"-5"0"15,54-27 2-15,-5 3-4 16,5 2 1-16,3-2 0 0,3 3 0 31,6 2-3-31,6-3 1 16,9 3 2-16,11 1 1 16,13 1-1-16,9 4 0 15,5 5-2-15,7 5 1 16,-1 5-8-16,1 3 0 15</inkml:trace>
  <inkml:trace contextRef="#ctx0" brushRef="#br0" timeOffset="22401.7106">10015 5540 9 0,'-9'-5'4'0,"0"-3"-11"16,9 3 5-16,3 2 1 15,6-5 1-15</inkml:trace>
  <inkml:trace contextRef="#ctx0" brushRef="#br0" timeOffset="23359.7828">10021 5490 8 0,'-9'-3'4'0,"3"-4"-4"15,3 4 8-15,-3-2-9 16,0-1 1-16,0 1-1 0,-3-3 1 15,-6-3 1-15,-3-2 0 16,-5 5 2-16,-1-5 1 16,-3 10 0-16,-6-2 1 15,-5 10 0-15,-1 6 0 16,-3 2-2-16,7 6 0 16,-4-1-2-16,3 3 0 15,-3 11-1-15,1-5 0 16,-1 2 0-16,0 5 0 15,-2 3 1-15,-4 3 0 16,-3 13-1-16,1 13 1 0,5-3 0 16,6 4 0-16,4 7-1 15,-1 5 1-15,6 0-1 16,6 3 0-16,0 3 0 16,7-6 0-16,5-2 0 15,3 8 0-15,3-3 0 16,3 5 1-16,3-2-1 15,3-3 0-15,3 3 0 16,-1 2 0-16,7-8 0 16,6 3 0-16,6-5 0 15,6-6 0-15,8-4-1 16,1-1 1-16,6-5-1 16,8-6 1-16,-2-5 0 15,-1-5 1-15,7-2 0 16,5-6 0-16,4-3 0 0,2-2 1 15,4-3-1 1,2-5 0-16,9-8 0 0,-2-3 1 16,5-2-2-16,3-11 0 15,-2-3 0-15,2-10 0 16,-3-6 0-16,-2 1 1 16,-4-6-1-16,-12-5 1 15,-2-6 0-15,-4 4 1 16,-2-6-1-16,-4-8 1 15,1 5-1-15,-4-13 1 0,-2 3-2 16,0-9 0-16,-7-4 0 16,-5-3 0-16,-3 2-1 15,-4-7 1-15,-2-3 0 16,-3-3 1-16,-6 3 0 16,-7-3 0-16,-8 3 0 15,-6 5 0-15,-6-2 0 16,-3-1 0-16,-5 6 0 15,-1-2 0-15,-3-9-1 16,-9 13 0-16,3-10-1 16,-3 5 1-16,-6-5-1 15,-2 3 1-15,-4 5 0 16,-6-6 1-16,-2 11 0 16,-4 1 1-16,0-1 0 15,-2 5 0-15,-13 6 0 16,4 8 0-16,-10 2-1 15,-8 8 1-15,0 0-1 0,-10 11 0 16,-5-5-1-16,-6 13 1 16,2 7-2-16,-5 6 0 15,3 6-3-15,0 4 1 16,3 6-9-16,11 8 0 16,10 2-2-16,5-10 1 15</inkml:trace>
  <inkml:trace contextRef="#ctx0" brushRef="#br0" timeOffset="98713.0948">9961 11467 21 0,'-38'-8'10'0,"5"-2"-9"16,27 4 10-16,0-2-12 15,-3-2 0-15,0-1 0 16,0-5 1-16,-3-2 1 16,0-1 0-16,-3-2 0 15,-2-5 0-15,-4-11 1 16,0-1 1-16,-6-6 0 16,3 1 0-16,1-7 0 15,2-3 1-15,3-16-1 16,3-5 1-16,0-8-1 15,3-11 0-15,3-4-1 16,3-1 0-16,0-11-1 16,3 6 1-16,0 0-2 15,3-3 1-15,0 0-1 16,0 0 1-16,0-2-1 0,6-11 0 16,0-3 0-16,6-2 0 15,0 2 0-15,6-2 0 16,0-1 2-16,3-2 0 15,-1 6 1-15,4-4 0 16,0 9 1-16,0-3 0 16,-6 10 0-16,-3 6 1 15,0 16-2-15,2-3 1 0,4 8-3 16,3 5 1-16,6 3-3 16,0 8 0-16,5-3-2 15,1 11 0-15,0 5 0 16,-6 8 1-16,-4 3 1 15,-5 5 0-15,-3 5 2 16,-6 5 1-16,0 6 1 16,-3 8 1-16,-3 5-1 15,-6 8 0-15,-3 5-2 16,-6 3 0-16,3 3-2 16,0 2 1-16,0 0-1 15,-3 3 1-15,-3 3 0 16,-3 5 0-16,-3-3 0 15,0 8 1-15,-8 3-1 16,-7 2 1-16,-3 0 0 16,4 1 0-16,-1-4-1 15,3-1 0-15,0-7 0 0,6-4 1 16,1-3-1-16,5-8 0 16,3-3-1-16,3-13 0 15,9-5-1-15,6-16 1 16,6-6-2-16,3-2 1 15,6-8 0-15,5-2 1 16,1 4 1-16,3 1 0 16,0 0 1-16,-3-1 1 15,-1 9-1-15,-2 5 1 16,3 10 0-16,-3 3 0 0,0 9 0 16,0 9 0-16,-1 14 0 15,1 11 1-15,6 10-1 16,0 8 0-16,6 10-2 15,-4 6 0-15,4 2-15 16,6-2 1-16,-3-16-4 16,-25-21 1-16</inkml:trace>
  <inkml:trace contextRef="#ctx0" brushRef="#br0" timeOffset="108770.8368">14233 8559 16 0,'-12'-21'8'0,"6"3"-4"16,6 18 9-16,0 0-14 15,0-3 0-15,-3-5-2 16,3 3 0-16,-3 5 2 15,0-6 0-15,0 1-3 16,-6 5 1-16,-9-3 0 0,-9 3 0 16,-5-5 2-16,-13 0 0 15,-15-6 4-15,-8 1 0 16,-9 2 2-16,-13-3 0 16,-17 3 1-16,-6 0 1 15,-15-2-2-15,-12 2 1 16,-9 0-2-16,-17 3 0 15,-4 2-2-15,-15-5 0 16,-2-3-2-16,-10 1 1 0,-5-1-1 16,-6-5 0-16,-7-2 1 15,-5-3 0-15,-9 2 1 16,-3-2 1-16,-3 10-1 16,-13-2 1-16,1 11 0 15,-3 2 0-15,6 2-2 16,3 6 0-16,3 5-1 15,12 6 1-15,12-3-1 16,11 2 0-16,16 3 0 16,14 3 0-16,24 8 0 15,12-6 1-15,18 4-1 16,12 4 1-16,12 3-1 16,20 3 0-16,16 2-1 15,20 3 1-15,18 0-1 16,18 5 1-16,18 6 0 15,27-3 1-15,14 2-2 16,34-2 1-16,17 3 0 16,18 5 0-16,21-6 0 0,20-5 0 15,25 1 0-15,11-4 0 16,19-2 0-16,17-13 0 16,15 2 0-16,12-4 1 15,6-4-1-15,14-2 0 16,7-8 0-16,0-3 1 15,11-5-1-15,1-5 0 16,-15-3 0-16,2-3 0 0,-17-5 0 16,0 0 1-16,-18-5-1 15,-3 5 0-15,-18 0 0 16,-12-3 1-16,-11-5-1 16,-13 1 1-16,-8-9-1 15,-25 0 1-15,-20-5-1 16,-9-3 0-16,-24-8 0 15,-20 1 0-15,-19-9 1 16,-18-2 0-16,-20-6 0 16,-15-5 1-16,-27-2 0 15,-27 2 1-15,-14-8-1 16,-22-5 1-16,-26 8-3 16,-21 0 0-16,-24 5-4 15,-12 3 0-15,-17 5-7 16,-19 11 1-16,-8 10-4 15,14 11 0-15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20:08:33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9080 3508 10 0,'3'-21'5'0,"18"13"-4"0,-9 6 5 15,3 2-6-15,12 0 0 16,8 0 1-16,1 2 0 15,12-2-2-15,11 0 1 16,7-5 0-16,17 0 1 0,6-1-1 16,13-7 1-1,23 3 0-15,9-4 0 0,14 1 0 16,19 3 1 0,12-4-1-16,17 6 1 0,9-2 0 15,13 4 0-15,8-1-2 16,9 7 1-16,6-8-1 15,9 8 1-15,-3-8-1 16,6 2 1-16,3 6 0 16,-3 0 0-16,9 0 0 15,12-8 0-15,3 3 1 16,9-3 0-16,-4-2-1 16,-8 10 0-16,-12-8 0 15,-21 8 0-15,-11-6 0 16,-31 6 0-16,-23 6 0 15,-34-6 1-15,-22 8-4 16,-22-6 1-16,-24 6-5 0,-20 0 0 16</inkml:trace>
  <inkml:trace contextRef="#ctx0" brushRef="#br0" timeOffset="30250.9607">4002 6167 6 0,'0'-13'3'0,"0"16"-4"0,0-3 4 0,6-3-3 16,6 3 0-16,6 0 0 15,9 3 1-15,5-1-2 16,7 4 1-16,12-1 1 15,8-5 0-15,19-3 0 16,20 3 0-16,12-2 0 16,36-1 1-16,21 3 1 15,23-3 1-15,18-2-1 16,22 3 0-16,5 2-1 16,3-6 1-16,-12 6-1 15,-9-2 0-15,-23 2-1 16,-30 0 0-16,-24 0-1 15,-27 0 1-15,-24 2-1 16,-21-2 1-16,-14 6-6 16,-15 9 0-16</inkml:trace>
  <inkml:trace contextRef="#ctx0" brushRef="#br0" timeOffset="31166.7391">7937 6130 5 0,'-41'-15'2'0,"14"9"1"16,24 6-4-16,3 3 0 15,3 2 0-15,3 3 1 0,12-3 0 16,5 1 0-16,19 4 1 15,9-4 0-15,29-4 0 16,12 6 1-16,21-8 0 16,24-3 0-16,18 1 1 15,21 2 0-15,17 0 1 16,10-5-1-16,14-6 1 16,6 3-1-16,3-5 0 15,4 2-1-15,-1 3 0 0,-3-2-1 16,-6 2 0-16,-17 0 0 15,-16 3 1-15,-14-1-1 16,-24 1 0-16,-24 2-1 16,-24 3 1-16,-21 0 0 15,-17 3 0-15,-16 0 0 16,-20-1 0-16,-18 1 0 16,-15-3 1-16,-27 3-2 15,-26-6 1-15,-27-2 0 16,-34 2 0-16,-31-2-1 15,-40 5 0-15,-26 0 0 16,-18 0 0-16,-6 2 0 16,5-2 0-16,4 6-1 15,18-4 1-15,6 6 0 16,14-5 0-16,10 2 0 16,23 0 0-16,12 3 0 15,18-2 0-15,24-6 0 0,21 2 0 16,17-2 0-16,19 3 0 15,17-3-1-15,18 0 1 16,24-5 0-16,27-3 0 16,35-3 0-16,27 1 0 15,21-6-3-15,18 5 0 16,15 8-4-16,-9-10 0 16</inkml:trace>
  <inkml:trace contextRef="#ctx0" brushRef="#br0" timeOffset="33028.9095">13533 6080 5 0,'0'3'2'0,"15"-6"-2"16,-6 0 3-16,6 1-3 15,9 2 0-15,8-3 1 16,16-2 0-16,18-3-1 15,11 3 0-15,12 5 1 0,24-11 0 16,9 8 0-16,9 1 0 16,24 2 0-16,9 2 1 15,17 1-1-15,16 2 0 16,11 3-1-16,10 0 1 31,177-2-1-31,-46-4 1 16,-34 6-1-16,-11-5 1 0,-18 2 0 15,-16 0 1-15,-11 1-1 16,-15-4 1-16,-23 6 0 16,-10-5 0-16,-17-3 0 15,-31 3 0-15,-14-1-1 16,-27 1 0-16,-24-3-1 16,-17 2 1-16,-25 1 0 15,-14 2 0-15,-18 3-1 16,-27-8 1-16,-21 3-1 15,-39 2 1-15,-35-5-1 16,-42-2 1-16,-35 2-1 16,-57 2 0-16,-33-2 0 15,-51 0 0-15,-41 0-1 16,-36-2 1-16,-21 4 0 16,-5 6 0-16,5 0 0 15,15 5 0-15,15 9 0 16,33-4 1-16,38 1-1 15,36-4 1-15,48 7-4 0,39 1 1 16,35 7-3-16,33-20 0 16</inkml:trace>
  <inkml:trace contextRef="#ctx0" brushRef="#br0" timeOffset="44469.8881">4011 8387 4 0,'42'-10'2'0,"35"12"-1"15,-53 1 3-15,9 0-5 16,8 2 1-16,13-2-1 16,3-3 1-16,11 0 0 15,6 2 1-15,19 1-1 16,-1-3 1-16,9-3 0 16,9 3 1-16,6-2-1 15,6-1 1-15,3-2-1 0,12 5 0 16,3-3 0-16,0 3 1 15,12 3-2-15,6-3 1 16,-3 0-1-16,2 0 1 16,10 0 0-16,0 5 1 15,-1-5-2-15,4 0 0 16,6 3 1-16,-1-6 1 16,-5 6-1-16,6-1 1 0,2-2-2 15,1 6 1-15,5-6 1 16,-2 2 0-16,-1-2-2 15,7 3 0-15,-1 2-1 16,-2-8 1-16,3 3 0 16,5-2 0-16,0 2 0 15,4 0 1-15,-1-3-1 16,1 6 0-16,-7-8 0 16,1 5 1-16,-1-6-1 15,10 1 0-15,-7 5 0 16,1-5 0-16,-4 5 0 15,-5-3 1-15,11 0-1 16,-5 3 0-16,-4-2 0 16,-8 2 1-16,-1-3-1 15,7 3 0-15,-6 0 0 16,2-3 1-16,-2 1-2 16,2-4 1-16,10 1 0 15,-1 3 1-15,-8-9-2 0,2 8 1 16,-5-5 0-16,9 3 0 15,-4 5 0-15,-5-8 0 16,5 5 0-16,-8 1 1 16,8-1-1-16,-5 3 0 15,-6-2 0-15,14 2 1 16,-5 2-1-16,-1 1 1 16,-5 5-1-16,3-6 0 15,14 4 0-15,-5-1 0 0,5-2 0 16,-3 2 0-16,1-2 0 15,2 2 0-15,-2 0 0 16,8 0 0-16,-2 3 0 16,-57-2 1-16,62 4-1 15,-2-4 1-15,-1 2-1 16,-6-1 0-16,-5-1 0 16,-3 2 1-16,-1-6-1 15,7 1 0-15,-10 0 0 16,-2-3 0-16,2 0 0 15,-8-3 0-15,3-5 0 16,-13 0 0-16,4-5 0 16,6-3 1-16,-13 0-1 15,1-8 1-15,3-7-1 16,-15 1 1-16,-1 1-1 16,-5 0 1-16,0-3 0 15,-12 3 0-15,-6-8-1 16,0 11 1-16,0-9-1 0,-12 4 1 15,0-12-1-15,-5-10 0 16,5 1 0-16,-9-1 0 16,-18 5 0-16,-5-5 1 15,-4 13-2-15,-9-2 1 16,-14 0 0-16,-9-1 1 16,-10-4-1-16,-8-3 1 15,-9 2-1-15,-12 6 1 0,-6 2-1 16,-15 3 0-16,-6-3 0 15,-11-2 0-15,-19 10 0 16,-12 0 0 0,-14 3 0-16,-3 0 0 0,-19-5-1 15,-11 5 1-15,-12-3 0 16,-18-3 0-16,-5 6 0 16,-10-2 0-16,-15 2 0 15,0 2 0-15,-23 6 0 16,-1 5 0-16,-5-3 0 15,-6 6 0-15,-1-5 0 16,-5 2 0-16,-3 0 0 16,-4 3 0-16,-5-3 0 15,-3 5 0-15,-3-2 0 16,-6 5 0-16,-1-5 0 16,-8 5 0-16,9 0 0 15,-9 0 0-15,6 3 0 16,-6 0 0-16,6 7 0 15,-3 1 0-15,3-8 0 0,2 5 0 16,-2-8 0-16,9 2 0 16,-12 1 0-16,9 0 0 15,-9-1 0-15,6 1 0 16,-10-3 0-16,7 3 0 16,-6 2-1-16,-6-2 1 15,0 2 0-15,-9-5 0 16,-6 6 0-16,3-6 0 15,6 0 0-15,-6 0 0 0,3 0 0 16,-5 3 1-16,5-6-1 16,-6 1 0-16,9-6 0 15,-3 5 0-15,3-5 0 16,12 3 0-16,-12-6 0 16,15 1 0-16,-12 2 0 15,9-8 0-15,2 8 0 16,-5 3 0-16,-3 0 0 15,6 0 0-15,-6 5 0 16,0-3 0-16,-6 6 0 16,3-3 0-16,-3 5 0 15,3-2 0-15,15 2 0 16,-12 1 1-16,18 4-1 16,-12-2 0-16,18 3 0 15,-16 2 0-15,13 1 0 16,-3-4 0-16,0 17 0 15,6-6 0-15,5 13 0 0,4-2 0 16,3 8 0-16,8-6 0 16,7 4-1-16,6-4 1 15,-10 6 0-15,19-6 0 16,8-7-1-16,-6 5 1 16,19 7 0-16,5 1 0 15,6 0 0-15,15 13 0 16,-6 13 0-16,18-2 0 15,3-1 0-15,9-7 0 16,12 2-1-16,3 8 1 0,11 3-1 16,16 5 1-16,8 0-1 15,-5 0 1-15,14-13-1 16,7 0 1-16,8 3-1 16,12-1 1-16,4 6-1 15,14 8 1-15,9-5-1 16,14-1 1-16,13-7 0 15,24-11 0-15,23-6 0 16,30 1 0-16,39-6 0 16,42 3 1-16,38-10-1 15,30-6 1-15,27 3-1 16,21-3 1-16,8 6-1 16,-5 7 0-16,-1 16-7 15,-2 3 1-15</inkml:trace>
  <inkml:trace contextRef="#ctx0" brushRef="#br0" timeOffset="73717.1797">3178 11316 3 0,'53'8'1'0,"7"-3"1"0,-30-2 1 0,5 0-3 15,13-3 1-15,11-3 0 16,4 0 1-16,2 3-2 16,10 0 1-16,-4 0 0 15,10-2 1-15,-4 2-1 16,3 0 0-16,-2 5 0 15,5 0 0-15,-8 1-1 16,2 2 0-16,0 5 0 16,1 0 0-16,-7 3 0 15,1 0 1-15,2 2-1 16,-8-2 0-16,-1 3 0 16,3-1 1-16,1 1-1 15,-4-3 1-15,10 0-1 16,-4-1 1-16,1-7 0 0,5-2 0 15,6-4 0-15,-5 6 1 16,5-2-1 0,-8-6 0-16,5-3 0 0,3 3 0 15,-8 3-1-15,11-3 1 16,-3 0-1-16,-5-6 1 16,8 4-1-16,-3 2 1 15,-2 0-1-15,5 0 1 16,-8-3-1-16,2-2 1 15,3 2-1-15,1-2 0 16,-4 2 0-16,0-2 0 0,-5-8 0 16,2 2 0-16,3 3 0 15,4 3 0-15,-10 2 0 16,4 3 0-16,-10 0 0 16,1 0 1-16,-1-3-1 15,6 6 0-15,-5 0-1 16,-10 2 1-16,4 0 0 15,-1 1 1-15,-8-1-1 16,-3-8 0-16,2 3 0 16,-5-2 0-16,2 4 0 15,1 1 1-15,-6 5-1 16,-10-3 0-16,4 6 0 16,-3-6 1-16,5 0-1 15,1-2 1-15,0 0-1 16,-3-3 1-16,5 2-1 15,4-2 0-15,5 0 0 16,1 3 0-16,2 0 0 0,4-1 0 16,8-4-1-16,7-1 1 15,2 0 0-15,1 3 0 16,8-2 0-16,0-4 0 16,7-2 0-16,-1 3 0 15,6 2 0-15,0-2 1 16,12 2-1-16,1-4 1 15,-1 12-1-15,0-13 1 0,15 8-1 16,-6 0 1-16,6-3-1 16,9-5 0-16,0 8-1 15,0 0 1-15,3-2 0 16,6 4 0-16,-4 4-1 16,-2-1 1-16,9 3 0 15,0 5 0-15,0-8 0 16,6 1 1-16,-3 4-1 15,2-7 0-15,10-3 0 16,0 8 0-16,3-8 0 16,5 0 0-16,1 0 0 15,8-5 1-15,-5 5-1 16,9-8 0-16,2 2 0 16,-2 1 1-16,11-3-1 15,4 3 0-15,-1-11 0 16,4 8 0-16,-4-5 0 15,7 2 1-15,-1 3-1 16,12-2 0-16,-11-1 0 0,11-5 1 16,-9 3-1-16,1-6 1 15,-7 6-1 1,4-8 1-16,2 0-1 0,-9 8 0 16,7-3 0-16,-7-5 1 15,-2-6-1-15,-10-5 0 16,4-7 0-16,-1-9 0 15,-8 0 0-15,-12-2 1 16,2-3-1-16,-14 11 0 0,-9 0 0 16,-9-3 0-16,-3-3 1 15,-18-2 0-15,-15-6-1 16,-9 3 1-16,-11 0 0 16,-19 0 0-16,-11 3 0 15,-13 2 0-15,-11-2-1 16,-9-5 1-16,-12-6-1 15,-18-5 1-15,-9 2-1 16,-20-2 0-16,-19 10-1 16,-20 4 1-16,-18-4-1 15,-24-5 0-15,-15-2 0 16,-27-1 1-16,-18 9 0 16,-20-4 0-16,-6 9 0 15,-25 10 0-15,-2-5 0 16,-21 8 0-16,-9-2-1 15,-6 2 1-15,-11-3-1 16,-16-5 1-16,-3-3 0 16,-14 6 0-16,-10 5-1 15,4 3 1-15,-21 7 0 0,-4 1 0 16,-11-1 0-16,3 3 0 16,3 6 0-16,-24 5 0 15,6-3 0-15,-9 5 0 16,0 6 0-16,5 0 0 15,-2-3-1-15,6 2 1 16,12-2 0-16,9-2 0 0,-6 2-1 16,14 3 1-16,-5-1-1 15,9 4 1-15,2 4 0 16,1 4 0-16,9-1 0 16,-7 0 0-16,13-2 0 15,5 2 0-15,7-2 1 16,8-3 0-16,15 0-1 15,6 2 0-15,24 1-1 16,6 2 1-16,3 1-1 16,12 2 1-16,6 7 0 15,11 1 0-15,7 8 0 16,15-5 0-16,-10 10 0 16,19 10 0-16,11 6 0 15,12 0 1-15,15 3-2 16,7-3 1-16,22-3-1 15,7 9 0-15,6 15 0 16,6 16 1-16,20 0-1 0,1 0 1 16,12 18-1-1,-4 19 1-15,19-7 0 0,2 9 0 16,15 20 0-16,12-12 0 16,6 11 0-16,18 11 0 15,27-13 0-15,12-19 0 16,35 0-3-16,57 3 1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20:10:11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3937 5120 2 0,'35'-8'1'0,"28"-5"-1"0,-42 13 1 0,12 0-1 16,5 2 1-16,7 3-1 15,11-5 1-15,7 0-1 16,5-2 1-16,7-1-1 16,5 3 1-16,7-2 0 15,-1-1 0-15,3 0 1 16,0-2 0-16,13 5-1 16,-7-8 1-16,12 3 0 15,3-3 0-15,-3 2-1 16,0-1 1-16,16-7-1 15,-10 6 1-15,9 0-2 16,3-2 1-16,6-6 0 16,-6 0 0-16,3 3-2 15,0-3 1-15,0 3 0 0,3 5 1 16,-3 0-1-16,6-5 0 16,-6 7 0-16,0 1 1 15,0 2 0-15,0 1 0 16,-6 4-1-16,-6-4 1 15,3-1-1-15,3 0 0 16,-6 3 0-16,-3-2 0 16,3-3 0-16,6-3 0 15,-6 5 0-15,-6-5 1 0,0-3-1 16,7 4 1-16,-10 1-1 16,3 1 1-16,-9-3 0 15,9 3 0-15,-3 2-1 16,-6 3 0-16,1-5 0 15,2-1 1-15,3 1-1 16,-12 3 0-16,9-1 0 16,-2-2 1-16,-1-3-1 15,3 0 0-15,-3 5 0 16,0-5 0-16,1 0 0 16,-1 3 0-16,-3 5 0 15,3 0 1-15,3-3-1 16,1-7 1-16,-1 2-1 15,-6 5 0-15,9 3 0 16,-12-8 1-16,1 3-1 16,-4 2 0-16,-3 3 0 15,-2 3 0-15,-1-3 0 16,-3 0 0-16,7-3 0 0,-1 6 0 16,0 2 0-16,-3-2 1 15,4-3-2-15,5 5 1 16,0-5 0-16,1 3 0 15,-1 2 0-15,3-5 0 16,6 0 0-16,-9 0 0 16,7 0 0-16,-10 0 0 15,6 3 0-15,6 5 0 0,-8 0 0 16,-1-3 1-16,3 0-1 16,9 3 0-16,-9-5 0 15,7 5 0-15,-10-3 0 16,12 0 1-16,0 3-1 15,-9 3 0-15,7-3 0 16,-4 0 0-16,3 0-1 16,-3 2 1-16,-6 6 0 15,1-13 1-15,-4 5-1 16,6 2 0-16,-3 3 0 16,1 6 0-16,-1-11 1 15,0 0 0-15,6 2-1 16,-5-2 1-16,5 3-1 15,-9-11 0-15,6 0 0 16,6-5 0-16,-8 10 0 16,2-5 0-16,-6-8 0 15,4 3 0-15,-1-1 0 16,-6 9 1-16,3-3-1 0,-5-5 1 16,-1 2-1-16,3 0 1 15,1 3-1-15,-10 0 1 16,0-2-1-16,-5-11 1 15,-1 10-2-15,9-8 1 16,-5 6 0-16,-7 0 1 16,4-1-1-16,-7-1 0 15,-5-4 0-15,2 3 1 16,-2-3-1-16,-7 4 1 0,-5 1-1 16,-7 4 1-16,-8 2 0 15,-6 5 0-15,-15 5-8 16,-21 17 1-16</inkml:trace>
  <inkml:trace contextRef="#ctx0" brushRef="#br0" timeOffset="4792.0387">4437 7787 6 0,'36'-19'3'0,"56"-2"-1"0,-65 21 3 0,11-5-5 16,16 2 1-16,-1-2 0 15,13-1 0-15,8 4-1 16,1 2 0-16,11 0 0 15,-3 0 1-15,7-3 0 16,2 3 0-16,0 0-1 16,6 0 1-16,4 0-1 15,2-2 1-15,-3 2 0 16,9 0 1-16,0-3-1 16,3-2 0-16,-5 2 0 15,8 0 1-15,-9-2-1 16,-3 0 0-16,3-1 0 15,-3 1 1-15,-2-3-1 16,2 0 1-16,3 3-1 16,-9 0 0-16,12-1 0 15,-6-2 1-15,7 3-1 0,-4 0 0 16,9 2-1-16,-9-2 1 16,9 0-1-16,-3 2 1 15,3 3-1-15,-6-5 0 16,6 2 0-16,-2 3 0 15,5 3 0-15,-12-6 0 16,9 3-1-16,0 3 1 16,0 2 0-16,-6-5 0 0,12 3 0 15,-9 2 1-15,12 0-1 16,-6-2 0-16,12 2 0 16,-12 0 0-16,3 1 0 15,6-4 0-15,0 4 0 16,-3-1 0-16,-5 0 0 15,11 1 0-15,-9-1 0 16,12 0 0-16,-4-2 0 16,4-1 0-16,-3 4 0 15,3-6 1-15,6 0-1 16,0 5 0-16,3-5 0 16,9-3 1-16,-3 3-1 15,-1-2 0-15,10 2 0 16,-3 0 0-16,0 0 0 15,6 0 1-15,-4 10-1 16,-5-7 1-16,12 5-1 16,-6 5 1-16,-4-5 0 0,10 3 0 15,3-3-1-15,-7-3 1 16,7-2 0 0,-6-3 0-16,6-8-1 0,-10 2 0 15,1-4 0-15,3-1 0 16,-6 1 0-16,-4-1 1 15,1-2-1-15,-6-1 1 16,-12 4 0-16,-6-9 0 16,-12 1 0-16,-3-3 0 0,-12 10-1 15,-11-2 1-15,-13-6-1 16,-8 1 1-16,-13-6-1 16,-8-5 0-16,-16 0 0 15,-11-6 0-15,-15-4 0 16,-9-1 1-16,-12-2-2 15,-23-1 0-15,-19 1 0 16,-20 10 0-16,-16-2 0 16,-26 2 1-16,-15 0-2 15,-26 1 1-15,-19-1 0 16,-23-8 1-16,-13 3 0 16,-17 0 0-16,-21-3 0 15,-18 9 0-15,-5-1 0 16,-4 3 0-16,-18 5 0 15,0-5 0-15,-2 2 0 16,-16 6 0-16,10 0 0 16,-10 8 0-16,-2 5 0 15,-7 3 0-15,-8-3 0 0,5 0 0 16,-11 0 0-16,6 3 0 16,-4-3 0-16,10 8 1 15,-9 2-1-15,5-2 0 16,10 6 0-16,-4-12 0 15,7 9 0-15,14-6 0 16,1 9 0-16,5-4 0 16,6 6 0-16,9 0 0 15,25 3 0-15,-7 5 1 16,21 2-1-16,2 3 0 16,10 3 0-16,15 10 0 0,6 14 0 15,14-3 0-15,4 5-1 16,11-5 1-16,15 3 0 15,7 10 0-15,23 14-1 16,9 7 1-16,15-2-1 16,29-16 0-16,22-1 1 15,17 1 0-15,30 5 0 16,33-5 0-16,45 3 0 16,47-3 0-16,57-3 2 15,47-5 0-15,51-3-2 16,29-13 1-16,43 11-8 15,8 2 0-15</inkml:trace>
  <inkml:trace contextRef="#ctx0" brushRef="#br0" timeOffset="24578.1894">16635 7456 18 0,'-24'-27'9'0,"18"-2"-7"0,12 21 10 15,18 1-12-15,17-1 0 16,37-6 1-16,56 1 0 16,65-8-2-16,51-3 0 15,45 3 2-15,26 0 0 16,-2-3 0-16,-10-2 0 0,-41 4 0 15,-41-1 0-15,-49 4 1 16,-38 6 0-16,-30 5-1 16,-41-3 0-16,-31 6-5 15,-32 8 0-15,-33 2-3 16,-14-10 1-16</inkml:trace>
  <inkml:trace contextRef="#ctx0" brushRef="#br0" timeOffset="24908.1233">17694 6953 10 0,'-9'-21'5'0,"-14"34"-2"0,8-10 4 16,-15 5-6-16,-21 8 1 15,-26 8 1-15,-39 2 0 16,-27 11-3-16,-36 16 1 16,-14 21 2-16,-3 8 0 15,23-8 0-15,48-2 0 16,50-9 0-16,73 1 0 0,64 4-3 15,84 6 1 1,65 9-7-16,42-9 0 0</inkml:trace>
  <inkml:trace contextRef="#ctx0" brushRef="#br0" timeOffset="33074.0664">4023 7840 3 0,'-3'2'1'0,"6"6"0"15,0-8 1-15,6 0-2 16,0 0 0-16,0 3 0 16,6-3 1-16,12 0-1 15,-4 0 0-15,10-3 1 16,15 1 1-16,14-9-1 15,19-2 1-15,14 2 0 16,15-5 0-16,27-2 0 16,12 2 1-16,5-3-2 15,13 6 1-15,9 0-1 16,11 2 0-16,4 3 0 0,-16-2 0 16,-5 2-1-16,-6 3 1 15,-21-1-1-15,-18 1 1 16,-18 0-1-16,-18 2 1 15,-20 3-1-15,-19 3 0 16,-23 2 0-16,-24 0 1 16,-21 6-1-16,-32 2 0 15,-28 3 0-15,-29 8 0 0,-39-3 0 16,-38 3 1-16,-25-6-1 16,-14 1 0-16,-6-6 0 15,3-5 1-15,11-5 0 16,31-6 1-16,32-13 0 15,27-8 1-15,42 0 0 16,47-2 1-16,45 0-1 16,50 4 0-16,69 4-4 15,63 5 1-15,65 13-7 16,59-3 0-16</inkml:trace>
  <inkml:trace contextRef="#ctx0" brushRef="#br0" timeOffset="51195.9291">2127 10425 4 0,'-39'108'2'0,"-11"98"0"16,35-155 3-16,-6 28-4 0,3 19 0 16,-6 3 0-1,6 18 0-15,-5 8-1 0,5-8 0 16,9 13 1-16,-3 8 0 15,12-10 0-15,6-3 0 16,3 13 0-16,9-13 0 16,11-16 0-16,7-10 0 0,6-9 0 15,8-7 1-15,19 0-1 16,5-6 1 0,13-5 0-16,11-16 0 0,3-5-1 15,24-8 0 1,3-5 0-16,6-8 0 0,18-9 0 15,6-7 0-15,5 8-1 16,4-8 1-16,6 5 0 16,8 0 0-16,1-2-1 15,8 5 1-15,1-6 0 16,8-2 0-16,4 3-1 16,2-9 1-16,15 1-1 15,-5-3 1-15,8-3-1 16,3 3 0-16,-6-5-1 15,9 5 1-15,-5-6 0 16,11 6 0-16,-12-3 0 16,6 3 0-16,-2 0 0 15,8 5 1-15,-3-2-1 0,9 5 1 16,3-5-1-16,0 2 1 16,9-5-1-16,0 2 1 15,6-7-1-15,-3 0 1 16,-3-1-1-16,-6 1 0 15,6-3 0-15,-6-3 1 16,3-2-1-16,6-6 0 16,-3 3 0-16,6-2 0 15,3 2 0-15,6-3 0 16,-15 3 0-16,12-2 0 16,-12 2 0-16,0 8 0 0,6-5 0 15,-6 7 0-15,-3 3 0 16,-3 3 0-16,3 0 0 15,-6 8 1-15,-3-5-1 16,0 5 0-16,0-3 0 16,3 0 0-16,-2-5 0 15,-1 3 0-15,3-3 0 16,-9-3 1-16,9-2-1 16,-12-1 0-16,9-2 0 15,-15-5 1-15,10-8-1 16,-10-3 1-16,0-13-1 15,-9 0 1-15,-2-3-1 16,-16 0 0-16,1-10 0 16,-4 2 1-16,-8-2-1 15,-13-14 0-15,4-7 0 16,-16-6 1-16,-11-13-1 16,0 10 0-16,-15-2 1 0,3-24 0 15,-12 1 0-15,-6 4 0 16,-6-5 0-16,-15-10 1 15,6-11-1-15,-17 13 0 16,-7-5-1-16,-6-11 1 16,-5 3-2-16,-16 18 1 15,-8 1-1-15,-9-6 1 16,-16 3-1-16,-14 2 1 16,-15 9 0-16,-17 12 0 0,-19 3-2 15,-12-2 1 1,-29-8 0-16,-15 7 0 0,-18 4 0 15,-30 2 0-15,-18 18 0 16,-14-8 0-16,-22 9 0 16,-11-3 1-16,-9 2 0 15,-19-2 0-15,-17 8-1 16,-23 7 1-16,-10 4 0 16,-15-1 0-16,-8 6 0 15,-22 2 0-15,-5 3 0 16,-9 2 0-16,3 14 0 15,-13 2 0-15,4-2-1 16,0-5 1-16,-3-1-1 16,3 6 1-16,-7 0 0 15,4-6 0-15,9 1-1 16,12 4 1-16,-4 4 0 16,1-6 0-16,9 3 0 15,-7 5 0-15,4 3 0 0,5-3 0 16,-5 8 0-16,12-3 0 15,2 0 0-15,1 6 1 16,5 0-2-16,3-3 1 16,7 8 0-16,-1-6 0 15,13 3 0-15,-4 6 0 16,9-3 0-16,-3 5 0 16,13-2 0-16,14-3 0 0,0 2 0 15,9 1 1-15,3 2-1 16,9 0 0-16,8-2 0 15,7-6 0-15,0 3 0 16,9 3 0-16,5-1 0 16,4 4 0-16,17-4 0 15,-8 1 0-15,17 5 0 16,7-6 0-16,-1 3 0 16,12 1 0-16,10-4 0 15,2 1 0-15,9-1 0 16,9 4 0-16,9-1 0 15,0 11 0-15,9 5 0 16,-3 5 0-16,15-2 0 16,-6 5 1-16,2 0-2 15,7 8 1-15,-9 8-7 16,3 26 1-16</inkml:trace>
  <inkml:trace contextRef="#ctx0" brushRef="#br0" timeOffset="58569.2443">19343 10316 1 0,'3'11'0'0,"12"15"2"16,-9-21 1-16,3 11-3 15,3 16 0-15,0 21 1 16,3 24 0-16,0 2 0 16,0 27 0-16,-3 24 0 15,2-1 1-15,-2 27 0 16,-6-5 1-16,0 5-1 15,-6 16 0-15,3-16 0 0,0 3 0 16,0 8 0-16,3-22 1 16,3 1-2-16,0-1 1 15,-3-7-1-15,3-22 1 16,0-5-1-16,-3-13 0 16,0-8 0-16,-3-16 0 15,0-18 1-15,0-22 0 16,0-23 0-16,0-22 0 15,-3-15-1-15,0-22 1 0,3-28-1 16,3-22 0-16,-1-21-1 16,1-24 0-16,0 0-1 15,-6-24 1-15,0 6 0 16,-3-17 0-16,-6-9-1 16,-5 9 1-16,-1-4 0 15,0 7 0-15,3 27 0 16,3 2 0-16,3 9-1 15,0 15 1-15,0 19 0 16,3 21 0-16,-3 13 0 16,0 11 0-16,-3 10-1 15,0 14 1-15,-3 15-1 16,-2 9 0-16,-1 20-1 16,0 30 1-16,6 34-1 15,0 24 1-15,6 40-1 0,6 2 1 16,3 16 1-16,6 5 0 15,3-12 1 1,3-9 0-16,2 11 1 0,-5-11 0 16,0-24-3-16,0-5 0 15,-9-2-4 1,-3-62 0-16</inkml:trace>
  <inkml:trace contextRef="#ctx0" brushRef="#br0" timeOffset="69962.1741">3850 16611 4 0,'96'0'2'0,"23"-11"-1"16,-81 11 2-16,25 3-3 15,8-3 0-15,16 2 0 16,5 1 0-16,15 2 0 16,0-2 0-16,15-1 0 15,3 1 1-15,-3-3-1 16,15 0 1-16,0 0 0 16,3-3 0-16,18-2-1 15,3 0 1-15,2-6-1 0,10 1 1 16,0-4 0-16,8-4 0 15,4 7-1-15,-7-4 0 16,7 1 1-16,-4 1 0 16,13 2-1-16,-4 6 1 15,4 3-1-15,2-1 1 16,13-8-1-16,5 1 1 0,6-4-1 16,1 4 0-1,5-6 0-15,6 3 0 16,6 0 0-16,-6-1 0 0,6-2 0 15,0 3 1-15,-5-5-1 16,2 4 1-16,-3-4-1 16,3 5 0-16,0-3 0 15,0 5 1-15,1-2-1 16,8 2 0-16,0 4 0 16,-6-4 1-16,6 0-1 15,-9 3 0-15,9 0 0 16,-9 3 1-16,9 3-1 15,0 2 1-15,4 2-1 16,5-4 1-16,0 7-1 16,3-5 1-16,-3 0-1 15,0 5 1-15,0 3-1 16,0-3 0-16,-6 3 0 16,9 0 0-16,-9 0 0 15,3 0 1-15,3 0-1 16,3 0 0-16,-3-3 0 0,-3 3 0 15,9-5 0-15,-9 5 0 16,9-6 0-16,-9 1 1 16,3 5-1-16,0-3 0 15,-6 3 0-15,3-5 1 16,-9 7-1-16,0-10 0 16,-3 0 0-16,-9-10 0 15,-2 2 0-15,-19-11 0 16,3-10 0-16,-23 0 0 0,-7-10 0 15,-2-6 1-15,-21 2-1 16,-1-10 0-16,-14-8 0 16,0-7 1-16,-15-4-1 15,-6-4 1-15,-9 7-1 16,-6-3 0-16,-8-10 0 16,-13 8 1-16,-18-3-1 15,-11 3 1-15,-9 3-1 16,-7-1 0-16,-2-4 1 15,-6-9 0-15,-3 6-1 16,-10 18 1-16,4-5 0 16,0 0 0-16,-3 7 0 15,-6 4 1-15,0 5-2 16,-3-1 1-16,-4 12-1 16,-2 4 1-16,-6 9-2 15,-9 5 1-15,-14 2-1 16,-7 1 1-16,-15 2-1 0,-20 2 1 15,-13 1-1-15,-8 3 1 16,-21-4 0-16,-12 1 1 16,-15-3-1-16,-21-2 0 15,-12-1 0-15,-14-5 0 16,-16 3-1-16,-14 5 1 16,-9-7 0-16,-21-1 0 15,-3-3-1-15,-15 3 1 16,-15-10 0-16,3 8 0 0,-18-3 0 15,-3-6 0-15,-5 9-1 16,-10-1 1-16,-14 3 0 16,2 9 0-16,-20 4-1 15,3 0 1-15,-19 1 0 16,13 4 0-16,-9 4 0 16,3-1 0-1,-274 3 0 1,121 3 0-16,52-3 0 15,44 0 0-15,18 2 0 16,12 4 1-16,3-1-1 16,21-5 0-16,-3 11-1 15,14-1 1-15,-5-2 0 16,15 8 0-16,-7 5 0 16,4 0 0-16,17 1 0 15,-8 4 0-15,2-7 0 0,10 4 1 16,-1 4-1-16,-5-9 0 15,-1-2 0-15,-2 5 1 16,5 3-1-16,-8 0 0 16,3 2 0-16,5 4 0 15,3-4 0-15,7 6 0 16,8-1 0-16,18 1 1 16,10 0-1-16,8-3 0 15,15 0 0-15,0 0 0 16,14 0-1-16,7 3 1 15,6-11-1-15,9 6 1 0,17 5 0 16,1 5 0-16,8 5-1 16,9 8 1-16,10 11 0 15,-4 5 1-15,12-13-1 16,7 5 0-16,14 6-1 16,12 7 1-16,23 3-1 15,13 3 0-15,21-8-2 16,17 8 1-16,27 2 0 15,30 16 1-15,21 3 1 16,41-8 0-16,37 16-1 16,40 10 1-16,43 14-3 15,35-8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19:33:52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11113 4262 23 0,'-41'-39'11'0,"-10"-14"-9"0,36 37 12 16,-6-5-15-16,-9-6 0 15,-11 1 0-15,-7-1 0 16,-14 1 1-16,-10-1 1 0,-11 1-2 16,-12 5 1-16,-15 5-1 15,-10 8 1-15,-11 3 0 16,-20 10 1-16,-4-2 0 16,-12 13 0-16,1 5 0 15,-7 18 0-15,-6 4 0 16,1 7 0-16,-4 3-1 15,4 10 1-15,-4 14-1 16,-9 5 0-16,7 8 0 16,-1 3 0-16,13 5 0 15,5 10 0-15,15-2 0 16,3 0 0-16,21-3 2 16,9 8 1-16,12 8 0 15,15-2 1-15,6 7-1 16,14-5 0-16,13 5 0 15,8 1 0-15,18 10-3 16,12-8 1-16,15 0-1 0,12-3 0 16,15 8 0-16,9-5 0 15,15 3 0-15,8 2 0 16,16 3-1-16,8-13 1 16,15-3 0-16,10 0 0 15,14 0-1-15,18-10 1 16,3-12 0-16,11-4 0 15,10-19 0-15,15 6 0 16,8-9 0-16,1-13 0 0,5-10 0 16,1-11 1-16,-1-3 0 15,1-10 0-15,0-11 0 16,-1-7 0-16,-2-6 0 16,-4-8 0-16,1-11 0 15,-7-7 0-15,1-1-1 16,-9-10 1-16,8-3-1 15,-8-7 1-15,-6-6-1 16,-1-8 0-16,-8-8 0 16,-6-2 1-16,-15-1-1 15,-6-7 1-15,-12-6 2 16,-12-5 0-16,-5-8 0 16,-13-2 0-16,-9-1 0 15,-8-2 1-15,-4-11-1 16,1-2 0-16,-10 2-2 15,-2-7 0-15,-6 4-1 16,-4-13 0-16,1 1-1 0,-6-1 1 16,-3 11 0-16,-4-3 0 15,-5-2-1-15,0 0 0 16,-12 7 0-16,-9 1 1 16,-6-1-3-16,-12-2 1 15,-9 8 2-15,-12 3 0 16,-17-3 0-16,-10 10 1 15,-17-2-1-15,-18 13 1 16,-27 21-3-16,-33 8 0 16,-47 24-12-16,-31 6 1 15</inkml:trace>
  <inkml:trace contextRef="#ctx0" brushRef="#br0" timeOffset="17190.6334">20719 4141 11 0,'-12'-24'5'0,"0"-10"-4"16,9 23 6-16,-3-5-12 15,-3-5 1-15,-6 5-2 16,-9-5 1-16,-3-3 17 31,81-39-12-31,-197 81 2 16,57-63 0-16,0 3 2 16,-7 2 1-16,-5 3 1 15,-6-5 0-15,-6 2-3 16,-9 0 0-16,-6 6-1 15,-9 2 1-15,0 8-1 16,-9 1 0-16,-6 4 0 0,-9 8 0 16,-2 3-2-16,-10 8 0 15,-18 3 0-15,7 10 0 16,-13 9-1-16,13 1 1 16,2-1 0-16,7 9 1 15,8-2 0-15,0 8 0 16,-3 3 0-16,10 10 1 15,-1 6-1-15,-3 10 1 16,-3 6-1-16,10 7 0 16,-4 11-1-16,9 8 0 0,9 8 0 15,6-6 0-15,3 14 0 16,18 10 0-16,6 1 0 16,12-6 0-16,5 8 0 15,10 2 1-15,3 6 0 16,8 8 0-16,10 5-1 15,8 3 1-15,6 8-1 16,13-3 0-16,11-8-1 16,9 0 1-16,15-2-1 15,15-3 0-15,15-8 1 16,11-6 0-16,19-4 0 16,2-1 0-16,24-5 0 15,10-8 1-15,17 0 0 16,15-5 0-16,18-3-1 15,14-7 0-15,19-6 0 16,8-6 0-16,16-4 0 16,5-9 0-16,12-8 0 15,4-7 0-15,5-6 0 16,-3-7 1-16,0-4 0 0,-3-10 1 16,-5-7-1-16,-4-9 1 15,-6-5-1-15,1-6 1 16,5-4-1-16,-3-9 1 15,6-5-2-15,4 0 1 16,5-7-1-16,0-4 1 16,6-7-1-16,-6-6 0 0,7-10-1 15,-13 0 1 1,-3-9 0-16,-15-2 0 0,-20-10 0 16,0-3 0-16,-28-11 1 15,-5-5 0-15,-24 6 0 16,-3-17 0-16,-6-7 0 15,-21 2 1-15,-5-5-1 16,-10 0 1-16,-15-11 0 16,-5 5 0-16,-9 1 0 15,-13-6 0-15,-5 3 0 16,-9-5 0-16,-9-6-2 16,-12-10 0-16,-6 2 0 15,-9-4 0-15,-18-1-1 16,-12 8 1-16,-17-5 0 15,-28-1 0-15,-11 1 0 16,-18 2 1-16,-18-4-1 16,-18 4 0-16,-24 14 0 15,-11-1 0-15,-13 14-1 16,-2 5 1-16,-9 16-3 0,2 14 0 16,10 15-9-16,-1 16 1 15,1 5-3-15,29 3 0 16</inkml:trace>
  <inkml:trace contextRef="#ctx0" brushRef="#br0" timeOffset="21244.1337">15120 9887 24 0,'3'0'12'0,"23"-5"-11"0,-14 8 12 15,9-1-14-15,6 1 0 16,12 0-3-16,-1-3 1 15,7 2 3-15,6 4 1 0,-1-4-3 16,7-2 1-16,8 0 1 16,4 3 1-16,5 2 1 15,4-2 1-15,5 0 0 16,12 2 0-16,6 5-1 16,4 1 1-16,5 2-2 15,12 6 0-15,6-1-1 16,0 1 1-16,12 2-1 15,5 0 0-15,-2 0 0 16,6 0 1-16,9 1 0 16,-6-4 0-16,5 1 0 15,4-1 0-15,0-2 0 16,3 0 1-16,5-3-1 16,4 0 0-16,0-2-1 15,-4-3 0-15,1-5 0 16,-3-1 0-16,-13 1 0 15,1-3 0-15,-15 3 0 16,-12-1 1-16,-21 1-1 0,-9-1 0 16,-17 4 0-16,-16 2 1 15,-14-3 0-15,-12 0 0 16,-16 3-1-16,-11 0 0 16,-15-3 0-16,-6 1 1 15,-20-1-2-15,-16 0 1 16,-23-2 0-16,-13-3 0 15,-20-3 0-15,-24 3 1 16,-6-2 0-16,-15-1 0 0,-18 0 0 16,1 1 0-16,-16-1-1 15,0 0 0-15,-11-2-1 16,-12 0 1-16,-10 2 0 16,-11 3 0-16,-15 3-1 15,0 2 1-15,-3-2 0 16,14-1 1-16,1-4 0 15,21 2 0-15,11-5 0 16,25-3 0-16,17 2-1 16,21 1 1-16,21-8-1 15,18 5 1-15,11-3-1 16,13 3 0-16,14 0-1 16,15 0 0-16,10 3 0 15,14 0 0-15,12 0-1 16,12-1 1-16,9 1 0 15,14 2 0-15,16 1 0 16,14-1 1-16,19 3-1 0,8 0 1 16,18 0 0-16,18 0 0 15,12-3 0-15,15 3 0 16,9 0 0-16,14 0 0 16,10-2 0-16,14-4 0 15,7 4 0-15,8-3 1 16,0 5-1-16,13-3 0 15,-7 3 0-15,3 0 0 0,-6 3 0 16,-5-3 0-16,-13 5 0 16,-5-5 0-16,-10 2 1 15,-11 1 0-15,-15-3 0 16,-24 0 0-16,-9 3 1 16,-21-3 1-16,-18 2 1 15,-18-2 0-15,-14 0-1 16,-9 0 0-16,-13 0 0 15,-5 0 0-15,-3 3-7 16,-6 0 0-16,-3-1-9 16,-15-10 0-16</inkml:trace>
  <inkml:trace contextRef="#ctx0" brushRef="#br0" timeOffset="22655.7495">16278 8752 20 0,'-6'-2'10'0,"9"4"-19"0,0 1 11 0,6 2-7 16,5-2 0-16</inkml:trace>
  <inkml:trace contextRef="#ctx0" brushRef="#br0" timeOffset="23226.7361">19647 8861 23 0,'-9'-27'11'0,"12"22"-23"15,3 5 23-15,3 5-19 16,3-2 1-16</inkml:trace>
  <inkml:trace contextRef="#ctx0" brushRef="#br0" timeOffset="28930.3785">11854 11263 20 0,'-14'-34'10'0,"-28"10"-6"16,33 16 11-16,-3 0-16 15,-6-5 1-15,-3-3-2 16,-2-2 1-16,-10-1 1 15,-6-2 0-15,-9 0 0 16,-2-3 0-16,-13 0 0 16,-8-5 1-16,-15 5 0 0,-10 3 1 15,-14 3 0-15,-24 4 0 16,-6 9-1-16,-11 5 1 16,-16 8 0-16,-3 8 0 15,-17 5-2-15,-4 13 1 16,-5 9-1-16,-7 10 1 15,-8 0-1-15,-6 15 0 16,2 9-2-16,1 13 1 16,0 13 1-16,2 11 0 15,1 10 0-15,-6 14 0 0,17-3 1 16,4 10 0-16,14 4 1 16,4-4 0-16,14 11 0 15,6 0 1-15,18 8 0 16,15 6 0-16,15-4-1 15,15 4 0-15,15 2-2 16,23-3 1-16,18 3-1 16,24-5 0-16,21-1-1 15,30 1 0-15,12-11 0 16,29-2 0-16,24-1 0 16,15-13 0-16,27-5 1 15,18-5 0-15,24-8 0 16,20-9 1-16,18-2-1 15,18-15 1-15,6-6-1 16,15-14 0-16,6-15-1 16,12-16 1-16,-6-16-1 15,-15-15 0-15,0-14 1 16,-15-11 0-16,-15-10 1 0,-15-8 0 16,-14-16 1-16,2-16 0 15,-11-5 0-15,-7-11 1 16,1-10-1-16,-13-19 1 15,7-5-1-15,-12-3 0 16,-10-10-1-16,1-9 0 16,-12-4-1-16,-6-9 1 15,-18-5-2-15,-12-7 0 0,-12-6-1 16,-8-8 0-16,-22-11 0 16,-17-7 1-1,-19 4 2-15,-17-9 0 0,-15 1 3 16,-15-1 0-16,-2 12 2 15,-16-2 0-15,-15 8-2 16,-8 13 0-16,-25-1-5 16,-14 12 1-16,-21 10-5 15,-24 8 0-15,-27 14-3 16,-17 7 0-16,-22 8-5 16,-8 13 0-16,-15 11 1 15,18 13 1-15</inkml:trace>
  <inkml:trace contextRef="#ctx0" brushRef="#br0" timeOffset="31543.1651">8274 17066 18 0,'-3'-19'9'0,"12"-2"-7"0,-3 16 10 15,-1-1-12-15,7 1 0 16,3 0-1-16,6 2 1 16,0 0 0-16,9 3 0 15,11-2 0-15,13-3 1 16,8-1-1-16,13 4 1 16,11 2 0-16,9-6 1 15,24-2-1-15,9 3 0 16,12-6 0-16,18 6 1 0,6 0-1 15,14 2 1-15,-2 6-1 16,-15 0 0-16,-6 2 0 16,-21 0 0-16,-27 3 0 15,-21 3 0-15,-18-3-3 16,-14-3 1-16,-24 0-6 16,-21-5 0-16</inkml:trace>
  <inkml:trace contextRef="#ctx0" brushRef="#br0" timeOffset="32924.0701">6497 16100 11 0,'3'-3'5'0,"11"-5"0"0,-5 6 1 15,3-4-4-15,9 4 1 16,9-4 0-16,9-2 1 15,11-2-6-15,19 2 1 0,14 3 3 16,9-3 0-16,24 0-2 16,18 3 1-16,12-3 0 15,9 2 0-15,15-2-1 16,8-2 0-16,1 2 1 16,8-3 0-16,-2-2 0 15,-1 2 1-15,-5 1-1 16,-9 5 0-16,-10-1 0 15,-5 4 0-15,-9 2 0 16,-18 2 0-16,-9 4-1 16,-21-1 1-16,-11 0-1 15,-19 3 1-15,-14 0-1 16,-16 0 1-16,-17-3 0 16,-12 1 0-16,-21-6-1 15,-18 2 0-15,-20 1 0 16,-25-3 1-16,-20 0-1 15,-15 2 1-15,-18-2-1 0,-24 0 0 16,-23 3 0-16,-13 0 0 16,-14-3 0-16,-4 0 0 15,-8 0 0-15,3 2 0 16,-1-2-1-16,10 6 1 16,5-6 0-16,10 0 1 15,-1 0-1-15,22-3 0 16,8 0 0-16,21 6 1 15,18-3-1-15,18-5 1 16,20-1-1-16,16 1 1 0,17-3-1 16,16 0 1-16,17 3-1 15,15 0 0-15,15-1-1 16,14 1 1-16,22 0-1 16,14 2 1-16,19 1-1 15,14-4 1-15,12 4 0 16,21-1 0-16,12 0-1 15,15 6 1-15,11-8 1 16,10 7 0-16,9-4-1 16,8-1 0-16,15-2 0 15,7-1 0-15,8-1 0 16,3-1 1-16,15-3-1 16,6 6 0-16,15-1 1 15,-6 4 0-15,0 2 0 16,-3 2 0-16,-9 4-1 15,-3-1 0-15,-9 6 0 16,-6-3 1-16,-8-1-1 16,-13 4 0-16,-12-3 0 0,-8-3 0 15,-18-2 1-15,-16 0 0 16,-23-1-4-16,-23 1 1 16,-31 7-7-16,-23-20 1 15</inkml:trace>
  <inkml:trace contextRef="#ctx0" brushRef="#br0" timeOffset="37802.9878">15257 10544 39 0,'-18'-8'19'0,"6"5"-15"16,15 3 20-16,12 3-25 16,6-1 0-16,11-2-3 15,22-2 0-15,8-12 4 16,28-9 0-16,11-9-2 15,12-16 0-15,12-5 1 16,6-7 1-16,-6-1 4 16,-21 13 0-16,-18 14 3 15,-11 10 0-15,-16 24 1 16,-14 18 1-16,-12 22-2 16,-3 10 0-16,2 16-8 15,16-7 1-15,23-9-7 0,25-21 0 16,32-16-3-16,32-29 1 15,19-21-1-15,6-16 1 16,-1-18 5-16,-2-16 1 16,-25 2 6-16,-5-10 0 15,-15 7 4-15,-12 6 1 16,-18 19 1-16,-8 7 1 16,-1 17-3-16,-9 15 1 15,-12 11-3-15,1 18 0 16,-4 16-4-16,1 13 0 0,2 9-3 15,15-1 1-15,12 3-2 16,7-3 0-16,26-4 0 16,8-9 0-16,7-8 1 15,9-11 1-15,-3-4 1 16,5-4 0-16,-17 6 2 16,-9 5 1-16,-21 11 1 15,-20 11 1-15,-19 10 0 16,-18 13 0-16,-11 11-2 15,0 15 1-15,5 6-6 16,19 8 0-16,17-11-7 16,45-7 0-16,36-14-3 15,38-8 1-15,36-13 1 16,-6-10 0-16,6-6 8 16,-32-5 1-16,-34 5 7 15,-32 8 1-15,-30 13 5 0,-24 8 1 16,-29 22-1-16,-24 23 0 15,-22 16-4-15,-14 32 1 16,-9 5-8-16,12 8 0 16,18-3-10-16,33-10 1 15,35-8-4-15,30-16 0 16,21-19 0-16,9-15 0 16,6-11 7-16,-22-11 0 15,-22-12 10-15,-22-7 0 0,-24 4 6 16,-26 10 0-1,-24 19 2-15,-27 21 0 0,-39 23-4 16,-29 25 0-16,-24 23-7 16,-9 8 0-16,17-10-11 15,28-8 0-15,26-9-6 16,54-25 1-16,45-6-3 16,32-24 0-16,27-8 4 15,15-13 1-15,15-10 13 16,-24-6 1-16,-15-3 7 15,-21-2 0-15,-23 8 5 16,-31 8 1-16,-23 12-2 16,-45 23 1-16,-41 23-7 15,-51 18 0-15,-36 6-7 16,-44 13 0-16,-15-8-6 16,-4-16 0-16,25-24-1 15,8-13 0-15,28-15 1 16,26-22 1-16,15-13 2 15,32-11 0-15,19-8 4 0,14 1 1 16,13-1 0-16,5 6 1 16,3 4-2-16,-8 20 1 15,-13 10-2-15,-8 8 1 16,-19 8-2-16,-32 13 1 16,-27-5 1-16,-32 10 0 15,-25-2 0-15,-29-8 1 16,-3-6 1-16,3-15 0 15,9-11-1-15,17-16 0 0,36-15-3 16,22-20 0-16,20-17-3 16,20-17 0-16,7-21 0 15,0-10 0-15,-6-19 3 16,-12-10 0-16,-36-3 4 16,-18 2 1-16,-50 17 2 15,-54 15 1-15,-59 35-2 16,-39 15 1-16,-18 25-2 15,27 4 0-15,38-10-4 16,51-10 1-16,42-19-4 16,42-27 0-16,35-18-2 15,27-26 1-15,12-19-2 16,18-29 1-16,-4-11 1 16,1-10 1-16,3-8 6 15,-18 0 0-15,-24 2 3 16,-18 19 1-16,-29 14 1 0,-16 15 0 15,-20 21-2-15,3 21 1 16,11 1-6-16,40-6 0 16,32-11-6-16,30-20 0 15,29-30-3-15,31-13 1 16,20-29-1-16,15-10 0 16,15-17 2-16,9-10 1 15,6-21 4-15,8-16 0 16,-2-6 3-16,-3 1 1 0,-9 23 3 15,-9 24 1-15,-12 35-1 16,-12 15 1-16,-9 33-3 16,-2 7 1-16,2 16-6 15,6 8 0-15,6 0-7 16,15-8 0-16,27-13-2 16,24-11 0-16,17-13 1 15,16-3 1-15,14-13 4 16,0-5 1-16,12-13 6 15,3-3 1-15,15-8 3 16,15 0 0-16,30-3 2 16,20 3 0-16,46 11-2 15,29 18 1-15,23 13-5 16,25 27 0-16,-7 26-15 16,10 25 0-16</inkml:trace>
  <inkml:trace contextRef="#ctx0" brushRef="#br0" timeOffset="41904.8484">16727 17081 19 0,'15'-29'9'0,"18"14"-6"15,-18 12 9-15,11-2-12 16,7-3 1-16,15 2-1 16,20-2 1-16,4 3-2 15,14-3 1-15,6 0 1 16,12 0 0-16,9 6 0 16,4-6 0-16,19 2 0 0,16 6 0 15,3-2 0-15,15 7 0 16,11-5 0-16,10 3 1 15,-1-1-2-15,4 1 0 16,-10 2 1-16,-11-7 0 16,-6-4 1-16,-19 4 1 15,-8-4 0-15,-21-2 1 16,-8-2 0-16,-16 2 0 16,-12 3-1-16,-11 5 1 15,-13 0-2-15,-5 0 0 0,-16-6-1 16,-5 4 0-16,-9 4 0 15,-3-2 0-15,-6 3-1 16,-3-3 1-16,-3 0-1 16,-1 0 0-16,-2-3-3 15,-3 3 1-15,0 3-10 16,-6 0 1-16</inkml:trace>
  <inkml:trace contextRef="#ctx0" brushRef="#br0" timeOffset="43223.1716">15644 16187 8 0,'41'-10'4'0,"40"4"6"0,-58 4-10 16,10-1 1-16,15 0 0 16,5-2 2-16,16 0 0 15,5 2-4-15,19 1 1 16,-1-1 1-16,18 0 1 16,0 3-1-16,9 0 0 15,6-2-1-15,3-1 1 16,9 0-1-16,3-5 1 15,3 0 0-15,9 0 0 16,-4-2 0-16,1 2 0 0,3 3 0 16,-42-1 0-16,39-4 0 15,-9 4 1-15,-6-4-1 16,-3 2 1-16,3 0-2 16,-15 5 1-16,-6-2 0 15,-9 2 0-15,0-2-1 16,-5 3 1-16,-10 2-1 15,0 2 1-15,0-2 0 16,-5 0 0-16,-1 0 0 16,0 0 0-16,-8 3 0 15,2-1 0-15,-2-2-1 16,-7-2 1-16,1-1 0 16,-1 1 1-16,1-1-1 15,-4 3 0-15,-2 3-7 16,-7-1 1-16,-2 6-3 15,-13-29 1-15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20:12:10.2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3088 4577 4 0,'-3'-21'2'0,"3"13"-2"0,0 8 2 16,0 0-2-16,0 3 0 15,-5 2 0-15,-4 3 0 0,-6 5 0 16,-6 6 0-16,-3-1-1 16,-12 9 1-16,4-1-1 15,-1 1 1-15,-9 15-1 16,3 8 1-16,-2 9 0 15,5 4 0-15,3 6 0 16,4-11 0-16,5 6 1 16,6 2 0-16,6 16 0 15,3 0 0-15,0-3 0 16,6-7 1-16,12 4-1 16,6 1 1-16,15 5-2 15,8 3 1-15,16-6-1 16,11-15 1-16,10-1-1 15,17-2 1-15,3 0-1 16,13-6 1-16,11 4 0 16,15 1 0-16,3-7 0 15,14-5 0-15,13 0 0 0,0-6 0 16,11-5-1 0,1-8 1-16,14 0-1 0,-2 0 1 15,14-2 0-15,7-1 0 16,2-5 0-16,6-2 0 15,1-1 0-15,5 4 1 16,0-7-2-16,9 4 1 16,-2-6-1-16,5 3 1 15,0 0-1-15,-3 0 1 0,9 0-1 16,-6 0 1-16,9-3-1 16,-6-3 0-16,7 4 0 15,-1-4 0 1,175 6 0-1,-62-5 1-15,-35-1-1 16,-21-2 0-16,-13 0 0 16,-11 0 0-16,-6-3 0 15,-3 3 1-15,6-5-1 16,3 5 0-16,-4-8 0 16,-2-5 0-16,0 2 0 15,-6 3 0-15,3 0 0 16,6-5 0-16,0 2 0 15,-1 0 0-15,-8-5 0 16,0 3 1-16,6-6-1 16,-3 1 1-16,12-6-1 15,-9 0 1-15,3-5-1 0,-10 0 0 16,1-3 0-16,-6-2 0 16,-6 2 0-16,0-8 1 15,-6-2-1-15,-5 2 0 16,-13 3 0-16,0-8 1 15,-12 0-1-15,3-19 1 16,1-10-1-16,-13 5 1 16,0-5-1-16,-5 13 0 15,-16-10 1-15,4-1 0 16,-18-10-1-16,-13-5 1 16,1-3-1-16,-24 15 0 0,-3-1 0 15,-12-12 1-15,-15-7-1 16,-9 10 1-16,-11-7-1 15,-16 25 1-15,-14-7-1 16,-16 0 1-16,-11-11-1 16,-18 3 1-16,-15-3-1 15,-21 1 0-15,-9 15-1 16,-23 0 1-16,-10-5-1 16,-23-11 1-16,-15 8-1 15,-18 3 1-15,-27 5-1 16,-12-5 1-16,-23 21 0 15,-22 0 0-15,-17 0 0 16,-18 0 0-16,-18-2 0 16,-6 2 1-16,-6-8-1 15,-26 3 0-15,2 10-1 0,-3-3 1 16,-17 6-1 0,-1 6 1-16,-14-1-1 0,-4 8 1 15,-14 3-1-15,0 13 1 16,-18-8-1-16,0 0 1 15,0 3 0-15,-6 5 1 16,-1 3-1-16,-2-3 0 16,0 0 0-16,3 3 1 15,0 2-1-15,-9 6 0 16,9-3-1-16,-9 0 1 0,12 0-1 16,3 2 1-16,3 9 0 15,3-6 0-15,5 3-1 16,7-5 1-16,-6 5-1 15,-9 2 1-15,-6 9 0 16,15 5 0-16,-7 10 0 16,19 11 1-16,9 0-1 15,14 11 0-15,7-4-1 16,20-1 1-16,-6 4 0 16,13 6 0-16,11 19-1 15,3 2 1-15,6 5-1 16,18-16 1-16,9 11-1 15,23 11 1-15,10 2-1 16,23-10 0-16,28-1 0 16,23-1 0-16,18 12 0 15,26 5 0-15,19-12 0 16,35 2 1-16,27 10 0 0,36 9 1 16,29-1 0-1,43-2 1-15,26 13-5 0,47 19 0 16,34-4-1-16,8-9 0 15</inkml:trace>
  <inkml:trace contextRef="#ctx0" brushRef="#br0" timeOffset="2042.8891">18608 6601 12 0,'-9'-34'6'0,"6"18"-2"0,3 16 6 16,6 3-10-16,3 10 1 15,9 5 1-15,12 17 1 16,9 20-3-16,11 22 1 16,22 13 1-16,11 27 1 15,12 10-1-15,15 0 0 16,3 7-2-16,6-1 1 15,-11-12-3-15,-7-20 1 0,-15 0-5 16,-17-17 0 0</inkml:trace>
  <inkml:trace contextRef="#ctx0" brushRef="#br0" timeOffset="2551.8777">18376 7358 17 0,'-15'77'8'0,"6"0"-8"0,9-70 11 15,-3 9-11-15,-3 0 0 16,0 0 1-16,0-3 0 15,0-5-1-15,3-8 0 0,3-8 1 16,6-16 0-16,6-13-1 16,15-26 1-16,18-16-2 15,11-14 1-15,16-21-1 16,-4-5 1-16,4 5 2 16,-10 6 0-16,-8 13 2 15,-13 10 0-15,-8 21 0 16,-6 12 0-16,0 9-2 15,3 22 1-15,-1 13-3 16,10 16 1-16,15 8-4 16,5 18 0-16,24 3-6 15,22 16 1-15</inkml:trace>
  <inkml:trace contextRef="#ctx0" brushRef="#br0" timeOffset="33150.5562">18918 6694 6 0,'59'50'3'0,"48"98"2"0,-65-105 3 16,24 23-7-16,26 48 0 16,21 7 1-16,33 38 1 15,9 2-3-15,14 1 0 0,4 18 2 16,-3-27 1-16,5-10-1 16,-23-8 1-16,-3-19-1 15,-15-15 0-15,-12-22-1 16,-15-15 0-16,-18-14-6 15,-11-10 1-15,-25-16-1 16,-14-32 0-16</inkml:trace>
  <inkml:trace contextRef="#ctx0" brushRef="#br0" timeOffset="33586.1947">19004 7027 7 0,'-9'0'3'0,"-6"56"4"0,9-27 2 15,-6 27-10-15,-8 23 0 16,-7 8 1-16,-12 24 0 16,-9 8 1-16,7-13 0 15,2-3 0-15,6-15 1 16,10-25 1-16,14-23 0 0,3-27-3 16,18-21 1-16,14-39-2 15,7-33 1-15,6-28-2 16,11-22 0-16,10 3-1 15,2 5 1-15,10-7 2 16,-4 15 0-16,1 19 0 16,-4 23 1-16,-2 30 0 15,-4 39 0-15,-5 38-4 16,5 12 1-16</inkml:trace>
  <inkml:trace contextRef="#ctx0" brushRef="#br0" timeOffset="37084.6918">3205 9983 7 0,'11'172'3'0,"4"68"0"0,-9-155 4 16,-3 24-7-16,3 39 1 15,3 13-1-15,0 30 1 16,0-3-1-16,0 28 1 16,0-12-1-16,0 11 1 15,-6-12 0-15,3-15 1 16,6-5-1-16,-3-11 1 15,8-27-1-15,-2-18 0 0,3-8 0 16,3-21 1-16,0-18-1 16,-3-20 0-16,-6-17 2 15,-1-25 0-15,-2-18 0 16,0-18 0-16,-6-11 0 16,-3-27 0-16,-3-23 0 15,3-22 0-15,-9-15-1 16,9-30 0-16,0-7-1 15,0-32 0-15,0-6-1 16,9-23 1-16,-9-1-1 16,0-28 1-16,-6 7-1 15,-3-18 0-15,-2 0 0 16,-4 8 0-16,-3-5 0 16,0 16 1-16,-3 7 0 15,9 3 0-15,-3 29 0 16,6 11 1-16,0 13-2 15,1 21 1-15,-1 30-1 16,0 17 0-16,0 22 0 0,3 19 0 16,-3 15-3-16,0 17 1 15,0 12 0-15,-6 14 0 16,6 21-1-16,0 23 0 16,0 30 0-16,-6 10 0 15,1 33 1-15,2 28 1 16,-12 8 0-16,6 32 0 15,-6 0 0-15,-3 32 1 16,-2-3 0-16,-1 21 1 0,-9-5-1 16,3 15 0-16,10-15 0 15,2 19 1-15,6-19-1 16,0 10 1-16,3-23-1 16,0 5 0-16,6-22 1 15,3-20 0-15,3-11-1 16,3-13 1-16,0-27-1 15,0-20 1-15,0-22 1 16,3-16 0-16,0-19 1 16,-3-12 0-16,0-11 0 15,-6-17 1-15,-2-14-10 16,-10-15 1-16,-6-33-4 16,-24-30 1-16</inkml:trace>
  <inkml:trace contextRef="#ctx0" brushRef="#br0" timeOffset="37728.2325">615 11705 19 0,'-9'-50'9'15,"60"15"-9"-15,-25 17 12 0,19-8-12 16,26 2 0-16,25-8 0 15,29 0 1-15,18 0-2 16,17-2 1-16,7 2 0 16,0-5 1-16,-4-8-1 15,-14-2 0-15,-15-9 0 16,-21 1 1-16,-17 2 0 16,-16 0 1-16,-18 5 0 15,-14 14 0-15,-15 5 0 16,-12 7 0-16,-18 7-1 15,-30 4 1-15,-15 0-2 16,-35 9 1-16,-21 7-2 0,-10 3 1 16,-11 3 0-16,15 2 0 15,12-3 0 1,9-2 0-16,23-5 0 0,18-3 1 16,18-8-1-16,27-8 0 15,36 3-1-15,21-6 1 16,23-7-1-16,27-3 1 15,15 8-1-15,0-6 1 16,-15 14 0-16,-14 8 1 16,-22 13-1-16,-17 7 1 15,-40 20 0-15,-17 23 1 0,-47 27 0 16,-40 18 0-16,-46 40-2 16,-34 18 1-16,-27 40-9 15,-8 0 1-15</inkml:trace>
  <inkml:trace contextRef="#ctx0" brushRef="#br0" timeOffset="163585.6802">558 11732 11 0,'-44'-3'5'0,"29"3"-3"0,9 3 6 0,6-3-9 15,6 2 1-15,9-2-1 16,6-5 1-16,17-3 2 16,7-3 0-16,20-4 0 15,19-4 0-15,17-7 2 16,24-11 0-16,18 0-1 15,9-3 1-15,23-5-1 16,-5 0 0-16,14 8-1 16,-8 2 0-16,-21 4-1 15,-6 7 0-15,-12 3 1 16,-6 0 0-16,-21 5-1 0,-24 5 0 16,-12-2 1-16,-17 2 0 15,-15 1 0-15,-16-4 1 16,-26-1-2-16,-17-4 0 15,-40 1 0-15,-20 2 0 16,-34 0 1-16,-28 3 0 16,-4 2-1-16,6 3 1 15,6 0 0-15,21-2 0 16,32-4-2-16,19 1 1 0,35-5-3 16,30-9 0-16,33-5-1 15,26-5 0-15,33-5 0 16,21 2 0-16,9 6 1 15,12 10 1-15,-3 11 1 16,-30 15 1-16,-35 17 1 16,-31 15 1-16,-41 30 0 15,-53 31 0-15,-39 51-2 16,-51 49 1-16,-27 52-11 16,-3 20 0-16</inkml:trace>
  <inkml:trace contextRef="#ctx0" brushRef="#br0" timeOffset="171466.6345">3279 15301 7 0,'9'-16'3'0,"6"5"-2"0,-6 14 4 15,3 2-6-15,5 3 1 16,13 0 0-16,0-3 0 16,9 3 1-16,2-5 0 15,16-3 1-15,5 3 0 0,19-3 1 16,5-16 0-16,21 3 0 15,12 5 1-15,6-6-2 16,18 1 1 0,18-3-1-16,12 0 1 0,14 3-2 15,10-3 0-15,14 6 0 16,12-3 0-16,3 2-1 16,15 3 1-16,18-3-1 15,21 4 0-15,3-1 0 16,12-3 1-16,14 6-1 15,-8-1 0-15,20 1 0 16,1 2 1-16,5 6-1 16,10-6 1-16,-10 3 0 15,6 0 0-15,1 3-1 16,5-3 1-16,-3 0-1 16,7 3 0-16,-7-1 0 15,9-2 1-15,-8 3-1 16,2 8 1-16,0-1-1 15,-5 1 0-15,-4 2 0 0,-8 3 1 16,-16-3 0-16,1 0 1 16,-4-2-1-16,-23-6 1 15,3 6-2-15,-18-6 1 16,-12 0-1-16,-12-2 0 16,-12-3-1-16,-23 8 1 15,-28-5 0-15,-14 2 0 0,-21 0 1 16,-27 1 0-1,-24-1-1-15,-17-3 1 0,-16 1-1 16,-17-3 1-16,-16 0-1 16,-11-3 0-16,-18-2-1 15,-29 0 1-15,-22 0-1 16,-26-1 0-16,-42-2 0 16,-21-2 0-16,-33-1 0 15,-35 1 0-15,-30 2 0 16,-27-3 1-16,-27 3-1 15,-14 0 1-15,-34 3 0 16,-35 2 0-16,-18 3 0 16,-17 0 0-16,-19-2 0 15,-14 2 0-15,-10 0 0 16,-8 0 0-16,-6 2 0 16,-4 1 0-16,16 0 0 15,2-1 1-15,-2 1-1 0,9-1 0 16,8 4 0-1,6-1 1-15,-2 3-1 0,11 0 0 16,16 3 1-16,11 4 0 16,6 9 0-16,24-3 0 15,20 1 0-15,16 1 0 16,23-1 0-16,28-4 0 16,26-5-1-16,29 6 0 15,31-9 0-15,14 1 0 16,31-3 0-16,29 0 0 15,17-3 0-15,28 0 1 0,20 1-1 16,22-4 1-16,20 1-1 16,21-3 1-16,27 3-1 15,23-1 1-15,30-2-1 16,28 0 1-16,25-2-1 16,28 2 0-16,27-3 0 15,23 3 0-15,36-5 0 16,9-1 0-16,38 4 0 15,19-4 1-15,35-4-1 16,27-3 0-16,27-1 0 16,27-4 1-16,14-1-1 15,9-2 1-15,22 3-1 16,14-3 0-16,18-3 0 16,-6 5 0-16,6 1 0 15,12 2 1-15,5 5-1 16,1 3 0-16,-6 6 0 0,0-1 1 15,-6 3-1 1,-12 5 1-16,-12 6-1 0,-24 5 1 16,-35 10-1-16,-36-2 1 15,-72-3-1-15,-53 0 0 16,-57-5-4-16,-65 3 1 16,-60-1-7-16,-47-7 0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20:15:26.5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5970 3421 3 0,'104'0'1'16,"21"11"-1"-16,-86-17 2 0,23 4-1 15,16 2 0-15,11-3 0 16,21 0 1-16,6 3-3 16,12 0 1-16,9-8 1 15,3 8 0-15,6-5-1 16,11 3 1-16,1 2 0 16,6-8 0-16,6 8-1 15,5-6 1-15,1 4-1 16,2-4 1-16,7-2-1 15,0 3 1-15,5-3 0 16,12 0 0-16,7 0-1 16,2 8 1-16,6-2 0 0,1-6 0 15,5 2 0-15,-3-1 0 16,9-1-1-16,-2 0 1 16,8 2-1-16,-3-4 1 15,3 2 0-15,0 0 0 16,-3 3-1-16,7-3 0 15,-10 0 0-15,12-6 1 16,-12 4 0-16,15 5 0 16,-12-11-1-16,12 8 0 15,-8-5-1-15,2 2 1 0,-3 0 0 16,6 3 0-16,-12 1 0 16,6 4 0-16,-9 6 0 15,4 2 0-15,-10 3 0 16,6 0 1-16,-9 0-1 15,-5 5 1-15,-7-3-1 16,-2-2 1-16,-1-2-1 16,-6 2 1-16,10-6-2 15,-7 1 1-15,1 0 0 16,-7 4 0-16,4-1 0 16,-1-6 0-16,-5 0 0 15,-7 0 0-15,-5 2 1 16,-10-4 0-16,-2 2-1 15,-12 0 1-15,-24 0 0 16,-12 0 0-16,-21-8 0 16,-18-3 1-16,-17 9-1 15,-18-4 1-15,-19 12-7 16,-26 2 1-16</inkml:trace>
  <inkml:trace contextRef="#ctx0" brushRef="#br0" timeOffset="6094.7659">7851 4773 6 0,'62'0'3'0,"1"0"-1"16,-39 0 3-16,8 0-5 15,7-5 0-15,9 2 0 16,8 3 1-16,1 3-2 15,8 2 1-15,4-2 0 16,5 2 1-16,10-5-1 16,-1 5 0-16,3 3 0 15,1 0 1-15,2-3-1 16,9 1 1-16,-6-1-1 16,13 3 1-16,-7-5 1 15,15 2 1-15,-9-2-1 16,9 2 0-16,-3-2 0 15,12 2 0-15,-11 3 0 16,11-3 0-16,-3 3-2 16,6-8 0-16,-6 3 0 0,3 2 1 15,9-5-1-15,-3 3 0 16,9 4 0-16,0-4 0 16,2 0 0-16,-2 5 1 15,0-6-1-15,6-4 0 16,-9 10 0-16,9-8 1 15,6 0-1-15,-6 5 0 16,3-10 0-16,2 2 1 0,-5 3-1 16,6 0 0-16,0-3 0 15,-3-2 0-15,6 2 0 16,-7-2 0-16,4 0 0 16,6 0 1-16,-9-3-1 15,6 0 0-15,-6 5 0 16,-7-10 0-16,10 5 0 15,-9 3 1-15,-6-3-1 16,12 0 0-16,-12 5 0 16,3-2 1-16,-6-3-1 15,6 3 0-15,-12 5 0 16,3-8 1-16,9 2-1 16,-3 1 0-16,5 0 0 15,1-3 0-15,0 0 0 16,-3 3 0-16,-3 2 0 15,6 0 0-15,-9 1-1 16,6-9 1-16,-6 3 0 16,3 0 1-16,-6 0-1 15,-6-2 0-15,0-4 0 0,0 1 0 16,-6 0 0-16,-6-3 0 16,-6 0 0-16,4-10 1 15,-4 2-1-15,-21-3 0 16,3-2 0-16,-8 0 0 15,-10 0 0-15,-2 0 1 16,-10 3-1-16,-5-1 0 16,-9 1 0-16,-10 12 0 15,-5-7 0-15,-6 0 1 0,-6 3-1 16,-9-6 1-16,-9-3-1 16,-6 6 0-16,-9-3 0 15,-9-2 0-15,-15-1-1 16,-2-4 1-16,-16-4 0 15,-14 9 0-15,-9-1-1 16,-4 1 1-16,-17-3-1 16,-9 5 1-16,-12 0 0 15,-9 3 0-15,-6-3-1 16,-12 11 1-16,-17 0 0 16,-10 2 0-16,-6-5 0 15,-5 3 0-15,-9-3 0 16,-7 3 1-16,-5-3-1 15,-6 8 0-15,-7-13 0 16,-8 13 0-16,-9-8 0 16,0 3 0-16,0-6-1 0,-6 6 1 15,0-3 0-15,6 3 0 16,-9-3 0-16,6 0 0 16,-10 3-1-16,-1-3 1 15,-10 11 0-15,6-6 0 16,-3 3 0-16,0 3 0 15,12 2 0-15,-12 3 0 16,18 0 0-16,-3 8 0 16,6-8-1-16,-1 8 1 15,13 3 0-15,-6 7 0 16,15-7 0-16,0 2 0 0,8 8 0 16,7-5 0-16,2 5 0 15,13 3 0-15,-4 0-1 16,7-8 1-16,11 8-1 15,4 2 0-15,8 11 1 16,12 3 0-16,3 8-1 16,12 15 1-16,3 6-1 15,21-14 1-15,15-4 0 16,12 7 0-16,11 3 0 16,19 8 0-16,23-1-1 15,21-4 1-15,21-1 0 16,30-10 0-16,47 0 1 15,48 0 0-15,51-5 0 16,53 7 0-16,27-2-5 16,26 11 1-16</inkml:trace>
  <inkml:trace contextRef="#ctx0" brushRef="#br0" timeOffset="15837.5548">6678 6316 7 0,'9'-8'3'0,"33"2"-2"0,-30 4 3 16,14-1-4-16,22 3 0 15,12 0 1-15,20-3 1 16,24 3-3-16,24-5 1 15,18 2 0-15,12 3 1 16,17-2-3-16,10 2 1 16</inkml:trace>
  <inkml:trace contextRef="#ctx0" brushRef="#br0" timeOffset="16797.3494">9818 6300 4 0,'-3'-6'2'0,"51"-2"-2"0,-18 6 0 15,12-3 0-15,23-1 0 16,18 4 0-16,25-4 0 16,22-2 0-16,16 0 0 15,30-2 1-15,8-1 0 0,25 3 1 16,-1 0 0-16,12 0 0 16,-2 1 0-16,-4-1 0 15,-14 8 0-15,-13-8-1 16,-14 2 0-16,-25 6-1 15,-20 3 1-15,-29 0-1 16,-22-1 1-16,-23 4-1 16,-25 2 1-16,-17-8-1 15,-32 5 1-15,-28 5-1 16,-32-2 0-16,-43 0 0 16,-28 0 1-16,-28 5-1 15,-29-5 1-15,-16 3-1 16,-14-3 1-16,3 0 0 15,9-3 0-15,27 8 0 16,8-7 0-16,45-4-1 16,24-2 1-16,21-2 0 15,27-1 1-15,20 0-2 0,21 1 1 16,21-1 0-16,18 0 0 16,24-5-2-16,33-2 1 15,26-1-1-15,30-5 1 16,27 1-1-16,23 1 0 15,25 6 0-15,11-2 1 16,10 5 0-16,-1-1 0 16,-6 6 0-16,-8 0 0 15,-7 6 0-15,-23-4 1 0,-21 6-1 16,-24-3 1-16,-27 1-1 16,-24-1 1-16,-17 3-1 15,-18-3 1-15,-16 3-1 16,-35-3 0-16,-26 1 1 15,-40-1 0-15,-41-5 0 16,-50 0 0-16,-46-5-1 16,-26-6 0-16,-21 6 0 15,9-6 1-15,33 6-1 16,36-3 0-16,38 0 1 16,36 5 0-16,26 1-3 15,37 4 1-15,44 6-5 16,41-2 1-16</inkml:trace>
  <inkml:trace contextRef="#ctx0" brushRef="#br0" timeOffset="28328.644">3556 10443 3 0,'32'-3'1'0,"40"3"1"15,-51 0 1-15,6 0-3 16,2 3 1-16,10-3 0 16,9 0 0-16,-1-3-1 15,10 1 0-15,2-1 1 16,1 3 0-16,8 3-1 16,4-3 1-16,-1 0-1 15,4 0 1-15,5 0-1 16,-3 0 0-16,7 0 0 0,-7-3 1 15,9-2-1-15,7 0 1 16,-4 2-1-16,9 0 1 16,-5-5-1-16,5 3 1 15,-3 0-1-15,6 2 1 16,3-2-1-16,-2 0 1 16,-1 2 0-16,-3 0 0 15,3 1-1-15,0-4 1 16,4 1-1-16,-4 5 1 0,-3 3-1 15,6-6 1-15,-3 6-1 16,1-6 0-16,-4 3 0 16,6 0 0-16,-6 3 0 15,3-3 1-15,4-3-1 16,-1 6 0-16,0-3 0 16,-6 0 1-16,3 2-1 15,-2-2 1-15,-4 0-1 16,0 0 0-16,-3-2 1 15,1-1 0-15,2 3-1 16,-9 3 0-16,4-3 0 16,-7 0 1-16,3 0-1 15,6 0 0-15,-8 2 0 16,5 1 0-16,-6-3 0 16,1 0 1-16,5-3-1 15,-3 3 1-15,-2 3-2 16,2-3 1-16,-6 0 0 0,10-3 1 15,-1 3-1 1,-6-2 0-16,4 4 0 0,-1-2 0 16,0 0 1-16,1 3 0 15,-4-3-1-15,-3 0 1 16,10 0-1-16,-10-3 0 16,3 1 0-16,4 4 0 15,-7-2 0-15,9 3 0 16,-5-3 0-16,2-3 0 0,3 3 0 15,-5 0 0-15,8-5 0 16,-3 8 1 0,1-1-1-16,2-2 0 15,-6-2 1-15,3 4 0 0,1 1-1 16,-7 0 1-16,6-3-1 16,1 2 0-16,-7 4 0 15,3-1 0-15,1-3 0 16,2-2 1-16,3 3-2 15,3 2 1-15,1-2 0 16,-4-3 0-16,3 3 0 16,6-1 0-16,-8 4 0 15,2-4 0-15,0-2 0 16,12 3 0-16,-8 2 0 16,8 1 1-16,-9-4-1 15,9-2 0-15,3 3 0 16,-6 2 0-16,-2-2-1 15,5-3 1-15,9 2 0 0,-9 4 0 16,0-4 0 0,3 1 1-16,1 0-1 0,-7 2 0 15,6-2 0-15,-6-3 1 16,6 2-1-16,-3 3 0 16,0-2 0-16,-2-3 0 15,2 0 0-15,3 0 1 16,-6 3-1-16,6-1 1 15,0-2-1-15,3 0 1 0,-8 3-1 16,5 0 0-16,-6-3 0 16,6 2 1-16,-6 1-1 15,3 2 0-15,-8-5 0 16,2 0 1-16,6 3-1 16,-6 0 0-16,3-3 0 15,-2 0 0-15,5-3 0 16,0 3 1-16,-3 0-1 15,-6 0 0-15,6-3 0 16,7 3 1-16,-10 3-1 16,0-3 1-16,-3 0-1 15,12 0 1-15,-5 3-1 16,-4-1 0-16,-3-2 0 16,3 0 0-16,6 3 0 15,-11 0 1-15,8-3-1 16,-9 0 0-16,12 2 0 15,-3 1 0-15,-5-3 0 16,-1 0 0-16,6 0 0 16,3 2 1-16,-12 6-1 0,7-5 0 15,-4-3 0-15,0 0 0 16,3 3 0-16,-8 2 0 16,8 0 0-16,-6-5 0 15,6 0 0-15,3 3 1 16,-5-3-1-16,2-3 0 15,0-2 0-15,6 2 0 16,-12 3 0-16,13 0 0 16,-10-2 0-16,3-1 0 0,3 0 0 15,-3-5 0-15,-2 1 0 16,-4-4 1-16,6 0-1 16,0 1 0-16,-8-1 0 15,-1-5 1-15,0-2-1 16,3 2 1-16,4 5-1 15,-13 3 1-15,3-5-1 16,-5-3 0-16,-4-2 0 16,6-1 0-16,-8 1 0 15,-10-3 1-15,4-9-1 16,-4-1 0-16,0-4 0 16,-5 1 0-16,-1 0 0 15,-2-1 1-15,-6 1-1 16,-7 2 1-16,-5-2-1 15,-9 12 1-15,-4-4-1 16,1 0 1-16,-6-1-1 0,-3-5 1 16,-9-2-1-1,-3-3 1-15,-9-5-2 0,0 4 1 16,-6 1 0-16,-9 0 0 16,-12-2 0-16,-12 4 0 15,-2 9-1-15,-13-1 1 16,-8 4 0-16,-1-4 0 15,-14 1-1-15,-7 2 0 16,-14 3 0-16,3-3 1 0,-15-3 0 16,-6 6 0-16,-6 0-1 15,-9-5 1-15,-6-1 0 16,-3 3 0-16,-6 1 0 16,-6 4 0-16,-3 3 0 15,-14 0 0 1,-120 0-1-1,36 3 1-15,6 0 0 16,21 5 0-16,-1-3-1 16,-2 6 1-16,15-3 0 15,-3 6 0-15,11-6 0 16,-8 2 0-16,9-2-1 16,-13 0 1-16,13 3 0 15,-12 0 0-15,11 2 0 16,-14-2 0-16,3 2 0 15,2-5 0-15,1 8 0 16,6-5 0-16,-1 5 0 16,1-5 0-16,-3 2 0 0,2 0 0 15,-5 3 0-15,6 0 0 16,-7 0 0-16,-2 3 0 16,12-6 0-16,-4 3 0 15,13-5 0-15,-7 3 1 16,7-1-1-16,-9-2 0 15,5 5 0-15,7-6 0 16,-4 6-1-16,10-5 1 0,-13 0 0 16,10 2 0-1,-4-2 0-15,4 5 0 0,2 2 0 16,1 1 0-16,-4-3 0 16,7 0 0-16,-1 0 0 15,1-5 0-15,-4 2 0 16,1 0 0-16,-1-4 0 15,-2 4 0-15,11-8 0 16,-3 3 0-16,-5 3 0 16,5-5 0-16,1 4 0 15,5 1 0-15,-8 0 0 16,-1 2 0-16,0-2 0 16,-5 5 1-16,5-3-1 15,-8 3 0-15,5 3 0 16,-8-1 0-16,5 4 0 15,-2-4 0-15,2 4 0 16,-2-4 0-16,-3 4 0 16,-1 1 0-16,7-1 0 0,2 2 0 15,3 0 0-15,-2 2 0 16,2-5-1-16,10-5 1 16,-4 3-1-16,4 2 1 15,8-2 0-15,3 2 1 16,0 1-1-16,10-1 1 15,-4 0-1-15,3 1 0 16,6-1 0-16,1 0 1 16,11 6-1-16,0-1 0 15,0 4 0-15,9 1 0 0,-9 4 0 16,6-3 0-16,3 8 0 16,9 5 0-16,-12 5 0 15,18-2 0-15,0 2-1 16,2 3 1-16,16 0-1 15,-6-8 1-15,18 3-1 16,-1 5 0-16,1 0 0 16,9 14 1-16,11 12-1 15,7-2 1-15,14 0-1 16,6-3 0-16,12 8 0 16,6 3 1-16,10 8-1 15,11 2 1-15,23-5 0 16,16-8 1-16,32 3-1 15,25-3 0-15,38 6-6 16,35-1 0-16</inkml:trace>
  <inkml:trace contextRef="#ctx0" brushRef="#br0" timeOffset="33822.7141">17525 10364 8 0,'-9'-16'4'0,"9"3"-4"0,0 13 5 16,0 0-6-16,0 0 1 16,6 0-1-16,3 2 1 15,6 4 0-15,5-1 0 16,7 0 0-16,6 0 0 15,9-2 0-15,11 0 1 16,22-3 0-16,11-3 0 0,21 0 1 16,12-5 1-16,15 3-1 15,21 0 1-15,18 0 0 16,14-3 0-16,15 5-1 16,16 0 1-16,5 3-2 15,15-5 0-15,0 5 0 16,9-5 0-16,-3 0 0 15,-5-3 0-15,-10 0-1 16,-12-11 1-16,-6 3-1 16,-17-2 0-16,-22-3 0 15,-5-1 1-15,-33 9-1 16,-9 3 1-16,-21 2-1 16,-23 2 1-16,-25 4 0 15,-20 7 1-15,-27 0-1 16,-18 1 0-16,-33-1-1 15,-29 8 1-15,-27-5 0 16,-39 3 0-16,-21-3-1 0,-36 7 0 16,-23-7 0-16,-15 3 1 15,-18 0-1-15,-3-1 0 16,-3 3 0 0,3-5 0-16,9 0 0 0,12-5 0 15,14 2 0-15,10 0 1 16,26-5-1-16,13 0 0 15,26 3 0-15,18-3 1 16,18-3-1-16,26 1 0 16,19-1 0-16,17-2 0 15,15 0-1-15,22-1 1 0,16-2-1 16,22-2 0-16,27 7 0 16,20 3 0-16,24-3 0 15,24 6 1-15,24 0 0 16,24 5 0-16,20-6 0 15,16 6 0-15,20-5 0 16,15 5 0-16,3-5 0 16,6-1 0-16,0 1 0 15,-3 2 0-15,0 0 0 16,-12 1 0-16,3 4 0 16,-17-2 0-16,-4-3 1 15,-27 1 0-15,-14-1-1 16,-21-5 1-16,-21 3-1 15,-24-6 1-15,-27 3 0 16,-21 0 0-16,-23 3 0 16,-30-1 1-16,-30 1 0 15,-29 2 0-15,-46-2-1 0,-41 0 1 16,-44 2-1-16,-54-2 1 16,-33 2-2-16,-39 3 1 15,-35 5-1-15,-10 3 0 16,16 2-9-16,9 9 1 15,2 5-1-15,16-17 0 16</inkml:trace>
  <inkml:trace contextRef="#ctx0" brushRef="#br0" timeOffset="50308.1356">18462 10374 4 0,'54'0'2'0,"74"0"1"15,-80-2 2-15,32-4-5 16,30 4 1-16,33-1 0 16,30-2 1-16,26 2-2 0,21-2 0 15,21 5 1-15,18 0 1 16,6 5 0-16,-6-2 0 16,-12 2-1-16,-21 0 1 15,-20-2-1-15,-25-3 1 16,-26-3-1-16,-24 1 0 15,-24 2-1-15,-23 2 1 16,-19 1-1-16,-29 2 1 0,-30 1 0 16,-30 2 0-16,-41-8-1 15,-49 2 0-15,-49-7 1 16,-49 2 0-16,-44 3-1 16,-38-2 1-16,-25-9-1 15,10 3 1-15,8 3-1 16,21-3 1-16,36 5-1 15,30-2 1-15,38 0-1 16,45 2 1-16,12 0 0 16,33 1 0-16,23-4 0 15,31 1 0-15,23 2-1 16,33 1 1-16,32-6-1 16,39 3 1-16,42-1-2 15,45 6 1-15,32 0 0 16,27 0 0-16,36 6-1 15,9-1 1-15,23 5 0 16,-5 6 1-16,-12-8-1 16,-15 3 0-16,-16 2 0 15,-37 3 1-15,-31 0 0 16,-29 2 0-16,-30 4 0 0,-30-4 0 16,-33 8-5-16,-38 4 0 15,-45 7-2-15,-47-21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19:34:45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7401 2844 5 0,'9'3'2'0,"12"-16"0"0,-12 13 3 16,3-3-3-1,6 3 0-15,9 0 0 0,5 3 0 16,4-1-3-16,6 1 1 15,11 2 1-15,4 3 1 16,3-5-1-16,8 2 0 16,0-2 0-16,7 2 0 15,11-2 0-15,-2 5 0 16,8 2 0-16,3-10 0 16,9 3 0-16,6 2 1 15,6 3-1-15,-2-8 1 0,11 3-1 16,-9 5 0-1,3-3 0-15,9-5 0 16,0 0-1-16,6 3 1 0,0-6 0 16,11 3 0-16,1 0 0 15,0-5 0-15,6 2 0 16,0 3 0-16,-6 0 0 16,8 0 0-16,-8 0 0 15,3 0 0-15,0 0 0 16,-6 8 0-16,0-8-1 15,0 0 0-15,-7 0 0 16,7 0 1-16,-3 0-1 16,0 0 0-16,6 0 0 15,-9-5 0-15,6-3 0 16,0 5 1-16,-6-5 0 16,2-5 0-16,1 10 0 15,-3-2 0-15,-3 5 0 16,0 0 1-16,-3-5-1 0,-6 2 0 15,3 3 0-15,0 0 0 16,-6 0-1-16,-6 3 0 16,3-6 0-16,-3 3 1 15,0 3-1-15,-2-6 1 16,5-2-1-16,-3 2 1 16,-6 3-1-16,0-5 0 0,0 2-1 15,0-2 1 1,-6 5 0-16,7 0 0 0,-1-3 0 15,-3 3 0-15,0 0 0 16,-3 3 1-16,0-3-1 16,-2 5 0-16,-1-5 0 15,-6 0 0-15,-3 8 0 16,-2-8 0-16,-7 3 0 16,-3-3 0-16,-2 0 0 15,-1 0 0-15,-11 5 0 16,-1-5 0-16,1 0 0 15,-7 0 1-15,-2 0-1 16,2 0 0-16,7 0 0 16,-7 3 1-16,-2-3-1 15,-10 0 1-15,4 0-1 16,-3 0 0-16,-4-3 0 0,-5 3 1 16,-3 0-1-1,-10 0 1-15,-2 3-1 0,-3 2 1 31,0-5-1-31,-3 0 0 16,-3-8 0-16,0 8 0 16,-4 0 0-16,-2 0 1 15,0 0-1-15,0 0 1 16,-3 0-1-16,0 0 1 16,0 0-1-16,0 0 0 15,0-5 0-15,0 5 0 16,0 0 0-16,-3 0 0 0,-3 0 0 15,3 0 0-15,-3 0 0 16,0 0 0-16,0 0 0 16,0 0 1-16,3 5-1 15,-3-5 1-15,0 0-1 16,0 0 1-16,0 0-1 16,0 0 1-16,0 0-5 15,-9 3 1-15,0 2-8 16,-18-13 1-16</inkml:trace>
  <inkml:trace contextRef="#ctx0" brushRef="#br0" timeOffset="4502.4475">2978 6170 17 0,'6'-3'8'0,"-3"-10"-6"0,3 11 8 15,-3-6-11-15,-3 8 1 16,6-3-1-16,-3 0 1 0,3 3 0 16,0 3 0-16,0-3-1 15,6 3 1-15,-9-1 0 16,6 4 1-16,6-6-1 15,0 0 1-15,14 0 0 16,4 0 0-16,6 0 1 16,11-6 0-16,10 6-1 15,2-5 0-15,19 0 0 16,-7 5 1-16,12 2-2 16,4 1 1-16,2 2-1 15,9-5 1-15,0 6-1 16,10-12 1-16,-7 4-1 15,15 2 0-15,-3 0 0 16,0-3 1-16,9 8-1 16,-6-7 0-16,12 2 0 15,-3 0 0-15,6 8 0 0,-6-14 0 16,3 6 0-16,9-2 0 16,-9 4 0-16,6 4 1 15,3-6-1-15,-6 2 1 16,-3 3-1-16,0-2 1 15,2-3-1-15,-8 0 1 16,6 0-1-16,-6-3 1 16,3 3-1-16,-8-2 0 15,5 2 0-15,-12 0 0 16,0-5 0-16,-6 5 1 0,-9-8-1 16,-3 2 0-16,-11-2 0 15,-7 0 1-15,-5 3-1 16,-4 0 0-16,-11 0 0 15,-7-1 1-15,-8 4-1 16,-9-4 1-16,-7 4-1 16,-5 2 0-16,-6 0 0 15,-6 0 1-15,-9 0-1 16,-3-3 0-16,-9 3 0 16,-6 0 0-16,-6 3 1 15,-2-3 0-15,-7 0-1 16,-9 0 1-16,-5-3 0 15,-4-2 1-15,-14-1-2 16,-7 1 1-16,-8 3-1 16,-10-4 0-16,-14 4-1 15,-9-4 1-15,-9 4-1 16,-15 2 0-16,-15 0 0 0,-2 2 0 16,-13 4 1-16,-12-4 0 15,-11 4 0-15,-7 4 1 16,7-2-1-16,-7 3 0 15,4-3 0-15,-6 2 1 16,-1-2-1-16,-5-5 1 16,-4 2 0-16,10 3 0 15,2 3 0-15,16-4 0 16,-4 1-2-16,22 3 0 0,11-6-1 16,9 1 1-16,3 2 0 15,21-3 0-15,3 0 0 16,21-2 0-16,11-1 1 15,1 1 1-15,6 0-1 16,11-1 0-16,10 1 0 16,11 2 1-16,3 1-2 15,9-4 0-15,10 4 0 16,2 1 1-16,6 1-1 16,6 0 0-16,0-2 0 15,3-1 1-15,12 0-1 16,9-2 1-16,12 2 0 15,14 0 0-15,1-5 0 16,12 3 1-16,11-3-1 16,19 0 1-16,8-3-1 15,18-2 0-15,15-5 0 16,18 2 1-16,3-6-1 0,17-1 0 16,16 1 0-16,14 1 1 15,4 0-1-15,5 0 0 16,13 5 0-16,-10 0 1 15,15 0-2-15,4 0 1 16,8 3-1-16,-3-6 1 16,-3 0 0-16,-3 1 0 15,-8 7 0-15,-13-5 0 16,-5 3 0-16,-22 5 1 16,-17-5 0-16,-27 5 1 0,-21-6-2 15,-18 1 0-15,-14 2-6 16,-22 6 0-16,-17-8-2 15,-12-11 1-15</inkml:trace>
  <inkml:trace contextRef="#ctx0" brushRef="#br0" timeOffset="19065.334">3065 7493 8 0,'-3'0'4'0,"3"-3"-2"0,0 6 5 16,0-3-7-16,0 0 1 15,0 0 0-15,0 0 1 16,0 0-1-16,0 0 0 16,0 0 1-16,3-3 1 15,6-2-1-15,2 2 1 16,7 1 0-16,6 2 0 15,6-3-2-15,0 3 1 0,2 0 0 16,10 3 0-16,0-3-1 16,5 0 1-16,7 0-1 15,5-3 0-15,1 0 0 16,5 6 0-16,13-6-1 16,-7 3 1-16,13-2 0 15,5 2 0-15,-3 2 0 16,13 1 0-16,-7-6-1 15,9 1 1-15,3 2 0 16,6 0 0-16,3-5 0 16,12 2 0-16,0 6-1 15,3-3 0-15,6-3 1 16,-3 3 0-16,3 0-1 16,9-3 0-16,-6 3 0 15,9 0 0-15,0-2 0 16,0 2 1-16,-1 2-1 15,1-4 0-15,0 2 0 0,0 2 1 16,-3-4-1-16,6 2 1 16,-6 2-1-16,-1-2 1 15,1 0 0-15,-6 6 0 16,6-6 0-16,-3-3 0 16,0 3-1-16,0 0 1 15,-3-5-1-15,3-1 0 16,-6 4 0-16,-3-4 0 15,-12 1 0-15,0 2 0 16,-15 6 0-16,-18 0 0 16,-5 2 0-16,-13 3 0 0,-14 0 0 15,-7 0 1-15,-14-3-1 16,-9 3 0-16,-9-5 0 16,-9 5 0-16,-9-3 0 15,-9-2 1 1,-45-3-1-1,-2 2 0-15,-10 6 0 16,-8-8 0-16,-7 0 0 16,-11 0 1-16,-21 0-1 15,0 0 0-15,-15 3 0 16,-18-1 0-16,-3-2 0 16,-8 6 0-16,-13-4-1 15,-6 6 1-15,-8-2 0 16,-9 2 0-16,-7-6 0 15,1-2 0-15,-4 3 0 0,1-1 1 16,0-2-1 0,-1 3 0-16,7-3 0 0,-7-3 1 15,-2 6-1-15,-3-8 0 16,5 5-1-16,1 2 1 16,2-2 0-16,4 6 0 15,9-4 0-15,-4 4 0 16,10 2 0-16,14-6 0 15,6 1 0-15,18 2 1 0,3 1-1 16,30-6 0-16,3 2 0 16,15-2 0-16,15 3 0 15,8-3 1-15,19 0-1 16,11 0 1-16,15-3-1 16,6-2 1-16,18 0-1 15,15-1 1-15,12 4-1 16,15-1 0-16,11 0 0 15,19-2 0-15,14 2 0 16,3 1 0-16,22-6 0 16,8 0 1-16,15 0-1 15,9-3 0-15,11 1 0 16,16-1 1-16,0-2-1 16,11 8 0-16,7-6 0 15,-1 3 0-15,13-5 0 16,8 5 0-16,7-3 0 0,-1 1 0 15,6 2 0 1,-11 0 1-16,5 5-1 0,-9 1 0 16,4 2 0-16,-10-3 0 15,10 3 0-15,-10 0 0 16,3-5 0-16,-8 2 0 16,-4-5 0-16,1 0 0 15,-9 0 0-15,-7 0 1 16,-8 0-1-16,-3 8 0 15,-27-8 0-15,-15 1 1 0,-18 4-1 16,-15-2 1-16,-20 2-1 16,-19 3 1-1,-14 5-2-15,-21 3 0 0,-18 8-11 16,-27 5 1-16</inkml:trace>
  <inkml:trace contextRef="#ctx0" brushRef="#br0" timeOffset="37471.355">2877 12454 6 0,'-15'-19'3'0,"15"1"-3"16,6 13 4-16,-6-1-4 15,0 1 1-15,0 2-1 0,3 1 0 16,3-1-1-16,3 0 1 16,6 1 0-16,-3-1 1 15,9 0-1-15,5-2 0 16,7 0 1-16,3 0 1 15,12-3 1-15,2 2 0 16,4 1-1-16,14 0 1 16,-2-3 0-16,14 0 0 15,6 3-1-15,7 5 0 16,-1-3-1-16,3 0 0 0,15 3 0 16,3 3 0-16,0-3-1 15,18 0 1-15,0 3-1 16,3-3 1-16,12 0-1 15,6 2 0-15,0-2 0 16,6 0 0-16,-1 3 0 16,7-6 1-16,3 3-1 15,5-2 1-15,13-1 0 16,-3 3 0-16,2-8 0 16,7 5 1-16,-1-5-1 15,12 1 0-15,-2-4 0 16,8 3 0-16,-2 0 0 15,-1 0 0-15,-6 3-1 16,7 5 1-16,-1 0 0 16,1 0 0-16,-1-3-1 15,0 6 1-15,4-3 0 0,2 0 0 16,0-5 0-16,1-1 0 16,-1-4-1-16,0 7 1 15,-2-2-1-15,-1-1 0 16,0-1 0-16,4 4 0 15,-7 0 0-15,-2 1 1 16,-19 2 0-16,-5-3 0 16,-7 0 1-16,-17 6 0 15,0-6 0-15,-21-2 0 0,-6-3-1 16,-12 0 1-16,-18 0-1 16,-17 0 1-16,-16 0-10 15,-23 8 0-15</inkml:trace>
  <inkml:trace contextRef="#ctx0" brushRef="#br0" timeOffset="39334.8219">2698 13486 9 0,'0'-16'4'0,"3"19"-3"15,-3-3 4-15,6 0-5 16,3 0 0-16,0 2-1 16,6 1 0-16,3-3 1 15,3 3 1-15,9-1-1 0,2 3 1 16,7-5-1-16,6 0 0 15,14 0 1-15,1 3 0 16,-1 2-1-16,10 3 1 16,5 0-1-16,10 0 1 15,8 0-1-15,-6-3 0 16,21 1 0-16,-6-1 1 16,16 3-1-16,2-5 1 15,3-6 0-15,15 3 0 16,8 0 0-16,-2-11 0 0,15 3 0 15,3 0 0-15,0-2 0 16,2-1 0-16,7 1 0 16,6-6 1-16,2 8-1 15,1-11 0-15,2 4-1 16,4-4 1-16,11 3-1 16,-5 0 0-16,5 0 0 15,-5 3 0-15,-7 0 0 16,13 0 1-16,-7 2-1 15,-5 1 1 1,106-6-1 0,-35 10 1-16,-26-4-1 15,-16-1 1-15,-12 3-1 16,-8-2 0-16,-1 4 0 16,-2-2 0-16,2 3 0 15,4-3 0-15,11 0 0 16,3 3 0-16,7-3 0 0,-60 3 1 15,95 2-1-15,-3 0 1 16,-3-2 0-16,0 0 1 16,-3-3-1-16,-9 0 0 15,-9-3 0-15,-18 3 1 16,-17-2-2-16,-24 7 0 16,-21 11-6-16,-30-16 0 15</inkml:trace>
  <inkml:trace contextRef="#ctx0" brushRef="#br0" timeOffset="42952.9293">2996 13872 7 0,'-36'-8'3'0,"-14"-21"-1"16,41 26 3-16,-6 1-5 16,-3-1 1-16,-15 3-1 15,1 3 0-15,-4 13-1 16,-3 2 1-16,1 11 0 16,-10 3 0-16,-9 2-1 15,-2 3 1-15,-4 0 0 16,-11 14 1-16,5 4 0 15,-5 14 0-15,-6 3 1 16,8-4 0-16,1-2 0 16,8 9 0-16,13 12 0 15,8 3 0-15,9 0-2 0,9-8 1 16,22 0 0-16,10 5 0 16,19 8 0-16,24-7 1 15,8-14-1-15,31 3 1 16,23-1-1-16,18-7 1 15,12 16-1-15,32-16 1 16,19 2-1-16,17-8 0 16,24-2-1-16,18-8 1 15,9-3-1-15,24 3 1 0,15-5-1 16,17 2 1-16,3 1-1 16,25-4 1-16,11-4-1 15,12-9 0-15,9-8 1 16,3 1 0-16,6-3 0 15,12-6 0-15,9 1 1 16,8 2 0-16,4-3 0 16,6-4 0-16,11-6 0 15,4 2 0 1,413 9-1 0,-184-6 1-16,-93-5-1 15,-41-3 0-15,-36-5-1 16,-18 0 1-16,-11-3-1 15,-7 1 0-15,-3-1 0 16,-8 3 0-16,-19 0 0 16,-8 0 1-16,-15 0-1 15,-3 3 0-15,-27-3 0 0,0-5 1 16,-18-6-1-16,-12 11 1 16,-6-11-1-16,-14-10 0 15,-7 0 0-15,-8-11 0 16,-25-7 0-16,-11-9 0 15,-30-2 0-15,-9-3 0 16,-26 5 0-16,-22-2 0 16,-6-6 0-16,-23 3 0 15,-6-13 0-15,-15 3 1 0,-12-3-1 16,-15 5 0-16,-24 8 0 16,-11-3 0-16,-13-5 0 15,-8-15 0-15,-19 4-1 16,-17 1 1-16,-18 2-1 15,-9-2 1-15,-21-11 0 16,-26-8 0-16,-22 5-1 16,-14 3 1-16,-27-3-1 15,-24 1 1-15,-24-14-1 16,-18 2 1-16,-29 1-1 16,-9 13 1-16,-21 0-1 15,-12-3 1-15,-18 3-1 16,-12-2 1-16,-3 4 0 15,-23 12 0-15,-10 7-1 16,-14 5 1-16,-7 3 0 16,-11 6 0-16,-30-1-1 15,-3-2 0-15,-6 5 0 0,-24 5 1 16,-2 6-1-16,-1 5 0 16,0 5 1-16,6 8 0 15,-2 5 0-15,-10 6 1 16,6 5-2-16,18 0 1 15,-6 3 0-15,12-1 0 16,9 4-1-16,-5 7 1 16,7 3 0-16,1-3 0 15,9 5 0-15,6 4 1 0,-6 9 0 16,9-1 0-16,-12-1 0 16,-9 2 0-16,3-2-1 15,-3 3 1-15,-12 11-1 16,9-1 1-16,-6 6-1 15,15 4 1-15,9 9-1 16,12-5 0-16,11-9 0 16,25-4 1-16,14-6-1 15,7 5 0-15,17 6-2 16,15-3 1-16,9 13-8 16,15 3 1-16</inkml:trace>
  <inkml:trace contextRef="#ctx0" brushRef="#br0" timeOffset="44092.7817">14221 12856 21 0,'-30'-16'10'0,"24"11"-7"0,6 5 11 15,6-3-14-15,9 1 1 16,15-4 0-16,11 1 1 16,10-3-3-16,17-5 1 0,13-8 1 15,20 5 0-15,18-5 1 16,12-8 0-1,9-1 0-15,9-12 1 0,20-3 0 16,-8 0 0-16,-6 0-1 16,0 8 0-16,-21 11 0 15,-27 7 0-15,-18 6-4 16,-23 5 1-16,-28 5-6 16,-17 3 1-16,-24 8-4 15,-18-2 1-15</inkml:trace>
  <inkml:trace contextRef="#ctx0" brushRef="#br0" timeOffset="44424.8293">15149 12314 15 0,'-3'-27'7'0,"-8"19"-6"0,8 11 8 16,-9 2-10-16,-12 11 0 15,-12 0 0-15,-17 3 0 16,-22 10 2-16,-11 16 0 16,-15 2 0-16,-15 3 1 0,-6 1 1 15,8-6 0 1,19 0 0-16,21-3 1 0,17-5 0 15,24 0 0-15,25 5 0 16,28-2 0-16,43 8-2 16,35 2 1-16,36 6-10 15,18 4 0-15</inkml:trace>
  <inkml:trace contextRef="#ctx0" brushRef="#br0" timeOffset="48671.6274">2597 14624 12 0,'-6'-22'6'0,"-3"17"0"0,9 5 6 15,0 0-13-15,0 0 1 16,3-5-1-16,3 2 1 15,9-2 0-15,3 0 0 16,3-1 0-16,12-2 0 16,5 3-1-16,4-6 1 15,9 9-1-15,2-4 0 16,10 4 1-16,8 2 0 16,1 0 0-16,14 2 0 0,0-2 0 15,15 0 1-15,13 0 1 16,8-2 1-16,12-6-2 15,14 3 0-15,7-6 1 16,18 3 0-16,2-2-1 16,13 2 1-16,11 2-1 15,-5 1 0-15,5 8-1 16,4-3 1-16,8 2 0 16,-3-4 0-16,13 4-1 15,-10-4 1-15,12-1-1 16,9-5 0-16,12 0 0 15,4-2 1-15,10 4-2 16,1-2 1-16,-12 0 0 16,9 3 0-16,-14 2 0 15,2-2 1-15,-18 2-1 16,6 1 0-16,-9-3 0 0,-11-3 1 16,-13 5-1-16,-14-5 0 15,-7 0 0-15,-17 0 0 16,-15 6 0-16,-24-1 1 15,-12 3-2-15,-21 0 1 16,-14 5 0-16,-19 6 1 16,-11 2-1-16,-18 3 0 15,-18 2 0-15,-15 4 1 0,-30-1-1 16,-18 0 1-16,-23 0-1 16,-30-8 1-16,-21 0-1 15,-27 3 1-15,-27-10-1 16,-26 2 0-16,-30 0 0 15,-54-1 0-15,-35 1 2 16,-39 6 0-16,-39 4-4 16,-36 11 1-16,-32 11-6 15,-39 18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19:35:56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10446 5218 10 0,'54'-8'5'0,"23"-3"-1"0,-50 8 5 16,6 3-11-16,9 6 1 16,5-4 0-16,7 4 0 15,8-12 2-15,10 6 0 16,2 6-2-16,16-6 1 15,-4 0 0-15,6 0 0 16,3-6 1-16,10 6 0 16,-4 6 0-16,9-6 0 15,3-6 1-15,15 4 0 16,6-4 0-16,3 1 0 0,18 0-1 16,5 2 1-16,4 3-1 15,6-2 0-15,2-1-1 16,7 3 1-16,3-3-1 15,-4 6 1-15,7-6-1 16,-4 1 0-16,10 2 0 16,-1-6 0-16,7 6 0 15,-4 0 0-15,1 8 0 16,-1-2 0-16,7-1 0 16,-7 3 1-16,3-3-1 15,-2-5 1-15,-12 3-1 16,2-3 0-16,-11 0 0 15,-13-3 1-15,1 6-1 16,-15-3 0-16,-6-3 0 16,-12 6 0-16,-9-1 0 15,-15-4 1-15,-15-1-1 16,-23 3 1-16,-15 3 0 0,-13-1 1 16,-14 4-8-16,-30-4 1 15</inkml:trace>
  <inkml:trace contextRef="#ctx0" brushRef="#br0" timeOffset="1020.4766">8893 3252 5 0,'-33'10'2'0,"18"4"0"0,18-12 2 0,6 1-3 16,18 5 0-16,17-8 1 15,22-8 1-15,23-3-3 16,30-5 1-16,36-7 2 16,36-9 1-1,228-34-1 1,-44 21 1-16,-29 5-1 16,-34 11 0-16,-26 5-1 15,-36 6 0-15,-42 7-1 16,-23 6 0-16,-33 2-1 15,-36 6 1-15,-30 2-1 16,-32-2 1-16,-40 2-1 16,-31 0 1-16,-37 3-1 15,-56 0 1-15,-51-5-1 0,-41-3 1 16,-39 0-1 0,-30 0 0-16,9-3-1 0,-6-2 1 15,15-6 0-15,9 6 0 16,27-3 0-16,38-8 1 15,24 3-1-15,33-3 1 16,30 0 0-16,29 8 0 16,34-5-1-16,26 5 1 15,35-8-1-15,40-5 0 0,41 5-1 16,36 0 1-16,23 0-2 16,31 6 1-16,29-1 0 15,15 11 1-15,9 0-1 16,-3 3 1-16,-12 2 0 15,-18 0 0-15,-35 3 0 16,-27-5 0-16,-39 5 0 16,-36 5 0-16,-41-5 0 15,-42 0 1-15,-48 0 0 16,-62 0 0-16,-63 0 0 16,-74 5 1-16,-65 8-2 15,-43 6 0-15,4 10-7 16,18 16 1-16</inkml:trace>
  <inkml:trace contextRef="#ctx0" brushRef="#br0" timeOffset="1939.6552">2639 4874 5 0,'12'-8'2'0,"15"5"-2"0,-18 3 2 16,5 3-4-16,10 2 0 16</inkml:trace>
  <inkml:trace contextRef="#ctx0" brushRef="#br0" timeOffset="2101.2071">3440 5056 7 0,'116'0'3'0,"80"19"-2"0,-127-17 7 0,29 4-8 16,36-1 0-16,35 6 1 16,40-4 0-16,35 1-3 15,12 6 1-15,36-9-2 16,17 5 1-16</inkml:trace>
  <inkml:trace contextRef="#ctx0" brushRef="#br0" timeOffset="3662.6821">9747 4948 8 0,'-3'-16'4'0,"21"-8"-4"0,-9 19 7 15,3 2-7-15,3 0 0 16,8 1 1-16,13-1 1 16,0 0-2-16,9 1 0 15,11-3 1-15,10 2 1 0,-1 3 0 16,15 0 0-16,10 0-1 15,14 0 1-15,12 0-1 16,9 0 1-16,12 0-1 16,9 0 0-16,14 0 0 15,-5 0 0-15,9 0-1 16,12-8 0-16,-13 3 0 16,1-6 1-16,0 3 0 15,-12 3 0-15,-10-3-1 16,-2 0 1-16,-6 0 0 15,-12 8 0-15,-15 0 0 16,-20 0 0-16,-19 0 0 16,-14 0 0-16,-16 3 0 15,-11 2 0-15,-33-2-1 16,-20 2 1-16,-34-5-1 16,-26 3 1-16,-27-1-2 15,-30 4 1-15,-24-4 0 16,-23 6 0-16,-22 0-1 15,-11 0 1-15,-15 0 0 0,6 5 0 16,-12-2 0-16,14 2 1 16,10 3-1-16,18-6 0 15,26-4 0-15,18-6 0 16,15-3 0-16,27 0 0 16,24 1-1-16,21-6 1 15,11 3 0-15,15 2 0 16,13-5 0-16,8 0 0 15,15 3 0-15,21-3 0 0,21 0 0 16,14 3 0-16,19-6-1 16,14 3 1-16,18-5-1 15,9 5 0-15,13 0 1 16,11 0 0-16,11 3 0 16,13 2 0-16,6 3 0 15,9-5 0-15,14 5 0 16,4-3 0-16,17 3 0 15,-6 3 0-15,10 2 0 16,-4 3 1-16,-2-5-1 16,-16 7 1-16,-5 1 0 15,-16-3 0-15,-17 5 0 16,-21-2 0-16,-33 2-1 16,-23-3 1-16,-19 1 0 15,-17-8 0-15,-21-3-1 16,-30 0 0-16,-24 5 0 15,-26-13 0-15,-42 8 0 16,-30-8 0-16,-33 3 0 0,-14-1 0 16,-31 6 0-1,-17-5 1-15,-9 8-1 0,0-6 0 16,18 0 0-16,14 1 0 16,13-3 0-16,26 2 0 15,16-5-1-15,26 0 1 16,17-8 0-16,10 3 0 15,24 0 0-15,17-1 0 0,16-1 0 16,14-1 1-16,21 13 0 16,18-5 0-16,18-2-1 15,20 2 1-15,25 0 0 16,14 8 0-16,15-3-5 16,12 14 0-1</inkml:trace>
  <inkml:trace contextRef="#ctx0" brushRef="#br0" timeOffset="17669.6056">19308 15864 20 0,'-3'-10'10'0,"6"-9"-10"16,0 14 10-16,0 0-10 16,3-3 0-16,-3 0 0 15,0 0 0-15,-3-3 0 16,-3 3 1-16,0 0 0 16,-3 6 0-16,-6-3-1 15,-6 2 1-15,-6-5 0 16,-9-3 1-16,-5 3 0 15,-13 0 0-15,-8 1 0 16,-4-4 1-16,-8 0 0 0,-1 1 1 16,-14 2-2-16,-9 0 0 15,-10 0-1-15,-2 3 1 16,-18-1-2-16,-6 1 1 16,-9-3-2-16,-11 0 1 15,-4 0 0-15,-3-5 1 16,0 0 0-16,-5-3 0 15,-13 3 0-15,3-3 1 16,-8 0-1-16,-1-5 1 0,-8 0 0 16,-4-1 1-16,-5 1-2 15,-1-3 1-15,-2 3-1 16,-3-5 1-16,-1 2-1 16,-2-5 1-16,-4 2-1 15,4 4 0 1,-6-1-1-16,5 0 0 0,-11-2 0 15,12-1 1-15,-12 1-1 16,8 5 0-16,-5 2 0 16,3-2 1-16,-1-3 0 15,4-2 0-15,0 2-1 16,2 3 0-16,1-1 0 16,-3-1 0-16,-4-1 0 15,-8 3 0-15,3 2 0 16,-12 1 1-16,-1 4-1 15,-5 6 0-15,-6 0 0 16,-9 6 0-16,-3-1-1 16,0 6 1-16,0-1-1 0,0 4 1 15,0-1 0-15,12 0 0 16,-6-2 0-16,12 0 0 16,-3 2 1-16,3-2 0 15,-3 2-1-15,0 0 1 16,5 3 0-16,-2-3 0 15,9 6 0-15,-3 0 0 16,6 2-1-16,0 0 0 16,5 0 0-16,4 3 1 15,6 0-2-15,-1 5 1 16,1-10 0-16,-3 7 0 0,5 9 0 16,-5 2 0-16,6 5 0 15,-10 1 0-15,10 7 0 16,6 6 1-16,14 4-1 15,3 1 0-15,1 6 0 16,23 7 0-16,9 0-1 16,18 5 1-16,9 1-1 15,15-1 0-15,18 3 0 16,9 0 1-16,5 3-1 16,13 5 0-16,14-5 1 15,4-3 0-15,11 3-1 16,12 5 1-16,12 0 0 15,6 0 0-15,21 8-1 16,3-11 1-16,9 3-1 16,14 0 1-16,16 0 0 15,17 0 0-15,4 3 0 0,14-14 0 16,12 1 0-16,21 4 0 16,18-9 1-16,15-1 0 15,9-8 0-15,8 3 0 16,22-14-1-16,11 6 1 15,12-5-1-15,12-11 1 16,7-3-1-16,11 3 0 16,-3-2 0-16,-3-1 0 0,15 1 0 15,0-6 0-15,0 5 0 16,8 3 1-16,7 3-1 16,-3-6 1-16,6-2-1 15,6 0 1-15,5-3-1 16,-2-3 1-16,18-5-1 15,-4-2 1-15,4-3-1 16,18-6 1-16,2-4-1 16,-6 2 0-16,13 0 0 15,5 0 1-15,10-6-1 16,-7 3 1-16,3-2-1 16,3 2 1-16,10-5-1 15,-22 0 1-15,9 3 0 16,-11-3 0-16,-7 0-1 15,-2 0 1-15,5-3-1 16,-2-2 1-16,-10 0-1 16,9 5 0-16,4 2 0 0,-22-4 1 15,16-3-1-15,2-1 1 16,-14-4-1-16,-3-4 0 16,-1 1 0-16,-11 3 1 15,-9-4-1-15,-7 1 0 16,4 3 0-16,-6-9 1 15,3 1-1-15,-6-4 1 16,-24 1-1-16,3-3 1 16,-15-2-1-16,-12-6 1 15,-12-5-1-15,-14-3 0 16,-4 6 0-16,-5-3 1 0,-19-3 0 16,1-7 0-16,-15-4 0 15,-18 1 0-15,0 0-1 16,-10-8 1-16,-19 2-1 15,-7 1 0-15,-12-6 0 16,-18-3 0-16,-11-2 0 16,-12-8 0-16,-7-3 0 15,-8 8 1-15,-6-7-1 16,-15-4 1-16,-6 4-1 16,-6-4 0-16,-6 1 0 15,-3 5 0-15,-9 2-1 16,-15-2 1-16,0-2-1 15,-9-1 0-15,-14-5 0 16,-13 13 0-16,-5-5 0 16,-6 5 1-16,-16-2-1 15,-11 7 0-15,-12 3 0 16,-15-2 0-16,-24 7 0 0,-23 3 1 16,-37 11-1-16,-29 8 1 31,-294 7-4-31,79 14 0 15,60 21-10-15,54-5 1 16</inkml:trace>
  <inkml:trace contextRef="#ctx0" brushRef="#br0" timeOffset="20614.0148">6113 16618 18 0,'-15'-18'9'0,"-9"5"-7"16,18 10 9-16,-3 0-11 16,-3 3 0-16,0 3-1 15,-6 2 1-15,1 3-1 16,5 0 1-16,3 0 0 15,9-3 0-15,9 1-1 0,14-4 1 16,10 1 1-16,21-6 0 16,11-5 0-16,25-2 0 15,14-1 0-15,3-7 1 16,12-6 0-16,0 11 0 16,3-3 0-16,-18 5 0 15,-9 3-1-15,-8 6 0 16,-16 2-1-16,-8 2 1 15,-16 4 0-15,-11 2 0 0,-12 0-1 16,-12-1 1-16,-15-1 0 16,-18-1 0-16,-6 0 0 15,-23-2 0-15,-19-6-1 16,-20 1 1-16,-12 4-1 16,-4-2 1-16,-5 0 0 15,0 3 0-15,21 0-1 16,8-1 1-16,16 1 0 15,17-3 0-15,19-3-1 16,17-5 0-16,30-5 0 16,26 0 1-16,34 0-1 15,29-3 1-15,18 8-7 16,12 3 0-16,-3 10-3 16,0-18 1-16</inkml:trace>
  <inkml:trace contextRef="#ctx0" brushRef="#br0" timeOffset="23136.2965">3996 17862 9 0,'0'-13'4'0,"0"13"-2"16,0 0 5-16,0 0-7 15,0 0 0-15,-3 0 0 16,3 0 1-16,-6 0 0 15,6 0 0-15,-3 0 1 16,3-3 1-16,0 0-1 16,0 3 1-16,0 0-1 0,0 0 0 15,0 0 0-15,0 0 0 16,9 0-2-16,0-5 1 16,6 3 0-16,6 2 0 15,6 0 0-15,3 0 0 16,2-3-1-16,7 3 1 15,6-3 0-15,8 1 0 16,-2-6-1-16,5 0 1 16,7 2-1-16,2-1 1 15,10 4-1-15,-1-5 1 0,9 0-1 16,4 3 1-16,-1 2-1 16,6 0 0-16,-2 3 0 15,2-2 1-15,0-4-1 16,-8 9 0-16,5 0 0 15,3-3 1-15,-6 0-1 16,1 0 0-16,-1 0 0 16,0 2 1-16,7-4-1 15,-10-4 0-15,3-1 0 16,7-4 1-16,-4 3-1 16,12 0 0-16,-3-5 0 15,7 0 1-15,-4 5-1 16,3 0 1-16,-9 0-1 15,0-5 1-15,1 7-1 16,-7 1 1-16,0 2-1 16,-2 1 0-16,-10-4 0 15,0 1 1-15,1 0-1 16,-1 2 1-16,-11 1-1 0,-4-4 1 16,1 1-1-16,-7-3 1 15,-5 3-1-15,-4-1 1 16,4 1-1-16,-6 2 0 15,-7 1 0-15,-2-1 0 16,-6 3 0-16,-6 0 0 0,-3 0 0 16,-7 0 1-1,-8 0-1-15,-6 0 0 0,-9 0 1 16,-8 0 0-16,-7-2-1 16,-6 2 0-16,-15 0 0 15,1 0 1-15,-16-3-1 16,-14 3 1-16,-4 0-1 15,-14 0 0-15,-3 0 0 16,-18 0 0-16,-6 8 0 16,-3-6 0-16,-18 6 0 15,-12 3 0-15,0-8 0 16,-9 7 0-16,-8-2 0 16,-10-3 0-16,4 6 0 15,8-8 0-15,-12 2-1 16,16 0 1-16,5-2 0 15,0 0 0-15,18 7 0 16,9-7 0-16,9-6 0 16,3 6 0-16,12-1 0 0,15 4 0 15,2-4 0-15,7-4 1 16,15-6-2-16,5 3 1 16,-2-1 0-16,8 4 1 15,3 2-2-15,4 2 1 16,8 6 0-16,6 3 0 15,7 2 0-15,2 0 0 16,3 0-1-16,6 1 0 16,0-1-1-16,3 3 1 15,4-3 0-15,5 3 0 16,0 0 0-16,6 0 0 0,6-6 0 16,0-5 1-16,11 3 0 15,7-8 0-15,12 3 0 16,9 2 1-16,11-2-1 15,10-3 1-15,14 0-1 16,9 0 0-16,12 0 0 16,1 0 0-16,17-3 0 15,9 3 0-15,3 0-1 16,15 0 1-16,2 3 1 16,10-3 0-16,6-3-1 15,8 3 1-15,-5-5-1 16,9 0 1-16,-4-3-1 15,4 0 0-15,-6 3-1 16,-10-3 1-16,1 2 0 16,-15 4 0-16,0 2 0 15,-15 0 0-15,-6 0 1 0,-15 2 0 16,-9 4-1-16,-6 2 1 16,-11-8-1-16,-7-3 1 15,-2-2 0-15,-1-1 0 16,-6 1-1-16,-5 0 1 15,-6 2-1-15,-4 1 1 16,-5-6-1-16,-10 2 1 16,-8-2 0-16,-6 3 0 15,-12 0 0-15,-15 5 0 0,-9-3-2 16,-9 0 0-16,-9 1-7 16,-17 7 0-16,-4-8-2 15,-5-10 0-15</inkml:trace>
  <inkml:trace contextRef="#ctx0" brushRef="#br0" timeOffset="31212.1343">20930 15184 11 0,'6'3'5'0,"0"-3"3"16,-6 0 5-16,3 0-10 15,0 0 1-15,-3 0 0 16,3 3 0-16,0-1-6 15,3 1 1-15,9 0 4 16,2-1 0-16,13-2-2 16,-6 0 1-16,6 0 0 15,8-2 0-15,10-1-1 16,0 3 1-16,5 0-1 16,4 0 1-16,2 0-1 15,-8 3 1-15,0-3-2 0,2 0 1 16,10 0 0-16,-1-3 0 15,7 0 0-15,2-2 0 16,-11 2 0-16,-4 1 0 16,1 2 0-16,5 0 0 15,1 0 0-15,5 0 0 16,1-3 0-16,-7 0 0 16,1-2-1-16,5-3 1 15,1-2-1-15,-1-4 0 0,4 4 0 16,-4-1 0-16,-6 3 0 15,-14 0 0-15,0 0 0 16,-4 1 0-16,1 1 0 16,0 1 1-16,2 2-1 15,1 1 1-15,0 2-1 16,2 0 1-16,4 2-1 16,-7-2 0-16,-2 0 0 15,0-2 1-15,2 2-1 16,-2-3 0-16,3 0 0 15,-4 3 1-15,-2 0-1 16,3-2 1-16,-4 4-1 16,4-2 0-16,-6 0 0 15,-10 0 0-15,-2 0 0 16,0 0 1-16,3 0-1 16,2 0 0-16,4 0 0 15,3-2 0-15,-1-1 0 0,1 0 0 16,3-2 0-16,3 2 0 15,-10 3 0-15,1 0 0 16,-6 0 0-16,-6-2 1 16,-1 2-2-16,-2 0 1 15,3 0-1-15,3 2 1 16,6-2-1-16,8 0 1 16,7-2-1-16,11-1 1 15,1-2 0-15,-7 2 1 16,-2 1-1-16,-6 2 0 0,-7 2 1 15,-8-2 1 1,-9 3-1-16,-9 0 1 0,-6-1-8 16,-9 3 1-16,6-5-7 15,-18-18 1-15</inkml:trace>
  <inkml:trace contextRef="#ctx0" brushRef="#br0" timeOffset="32533.0559">22037 12573 9 0,'3'-8'4'0,"12"3"3"15,-15-1 4-15,3 1-9 0,-3 0 1 16,0 5 1-16,3 0 1 16,-3 10-6-16,-3 6 0 15,-3 16 4-15,-3 0 1 16,0 8-1-16,3 2 1 16,3 3-2-16,6 2 1 15,3-4-1-15,0-9 0 16,3-2-1-16,3-8 0 0,6-11-1 15,9-10 1-15,5-11-1 16,7-8 0-16,3-13 0 16,8-11 1-16,4-8-1 15,-9-7 1-15,-7-1-1 16,-2-2 0-16,-6 5 1 16,-6 8 0-16,-4 5-1 15,-2 11 1-15,-6 8 0 16,0 5 1-16,0 6-1 15,0 4 1-15,0 4-1 16,-3 7 1-16,0 11-1 16,0 10 1-16,-3 6-1 15,-6 11 1-15,0-6-2 16,0 2 1-16,0 1-1 16,0 0 1-16,0-6-4 15,3-2 1-15,0-6-5 16,0-7 1-16,2-6-5 15,7-2 0-15</inkml:trace>
  <inkml:trace contextRef="#ctx0" brushRef="#br0" timeOffset="32893.6078">23103 12327 35 0,'-75'-3'17'0,"25"22"-18"0,35-14 30 16,0 3-30-16,6 0 1 0,9 0-2 15,12 0 0-15,3 2 2 16,15-4 0-16,11-1-3 16,7 3 1-16,0 5-1 15,-4 0 1-15,-8 3 0 16,-9 0 0-16,-12 0 1 15,-15 5 1-15,-9 0 2 16,-15 11 1-16,-9-3 1 16,-6 0 1-16,4-2-1 15,8 2 0 1,0 8-3 0,9-5 0-16,6-11-7 15,6-8 1-15,9-10-6 16,12-9 1-16</inkml:trace>
  <inkml:trace contextRef="#ctx0" brushRef="#br0" timeOffset="33313.9001">23469 12576 3 0,'12'-6'1'0,"24"1"12"0,-22-3-11 16,7-2 2-16,3-4 0 0,3 1 3 15,0-8 0-15,-1 0-8 16,1 2 1-16,0-2 6 16,-6 0 1-16,-3 0-2 15,-3 0 1-15,-6-1-2 16,-3 4 1-16,-6 2-1 15,-6 5 0-15,0 6-1 16,-6 8 0-16,-3 7 0 16,-3 9 0-16,-3 7 0 15,-6 9 1-15,4 7-1 16,-1 8 1-16,3 1-3 16,6-4 1-16,9 1-2 15,9-3 1-15,6-8-4 16,9-8 1-16,6-11-5 15,11-15 1-15,16-11-5 16,-6-13 0-16,5-8-3 16,-2-11 1-16</inkml:trace>
  <inkml:trace contextRef="#ctx0" brushRef="#br0" timeOffset="33539.3604">24088 12372 16 0,'-12'0'8'0,"9"26"-7"0,3-23 10 16,6 8-10-16,0 2 1 15,0 5 2-15,0-2 1 16,0 3-6-16,0-6 1 16,0-5 5-16,6-5 1 0,0-11-1 15,3-8 0-15,5-5-2 16,7-6 1-16,6-5-1 16,-9 6 0-16,8-6-3 15,7 6 1-15,3-1-8 16,3 11 0-16,-7 3-3 15,-11-3 0-15</inkml:trace>
  <inkml:trace contextRef="#ctx0" brushRef="#br0" timeOffset="34455.3206">21495 15774 6 0,'-8'-10'3'0,"16"-25"13"0,-2 30-6 0,3 0-7 15,0 8 0-15,3 7 4 16,3 9 0-16,-3 7-7 16,-3 16 0-16,-3 6 5 15,3 8 1-15,-6-1-2 16,0 3 1-16,0 3-3 15,-3-8 1-15,0-3-3 16,0-5 1-16,-3-10-4 16,3-9 0-16,0-7-7 0,3-14 0 15</inkml:trace>
  <inkml:trace contextRef="#ctx0" brushRef="#br0" timeOffset="34831.3478">21999 15595 18 0,'-24'-11'9'0,"24"11"-4"0,-3 5 5 16,-6 8-9-16,0 9 0 0,-3 1 0 16,-6 7 0-16,0 4 0 15,-3 6 0-15,1-1 3 16,-4 4 0-16,3-9 0 15,3-2 1-15,3 0 0 16,6-3 1-16,3 0-2 16,3 0 0-16,6 0-2 15,6 0 0-15,3-5-2 16,6-6 1-16,6-7-1 16,6-3 0-16,5-5 0 15,-2-6 0-15,-3-8 0 16,0-5 0-16,2-2 0 15,1-1 0-15,-3 1-2 16,-3 7 1-16,-7-5-4 16,1 3 1-16,-3-5-7 15,3-1 0-15</inkml:trace>
  <inkml:trace contextRef="#ctx0" brushRef="#br0" timeOffset="35160.7794">22305 15880 13 0,'-15'6'6'0,"12"2"0"0,9-8 0 15,0 0-6-15,6 2 1 16,3 1 0-16,0-3 0 0,-3 5 1 16,-3-2 0-16,-6 2 3 15,-3 0 1-15,-3 1-1 16,-3 2 1-16,0-1 0 15,0 7 0-15,0 2-3 16,0 5 1-16,3 3-3 16,0-1 1-16,3 1-1 15,3 0 1-15,3-8-1 16,3-3 1-16,6-5-1 16,3-5 1-16,2-3-1 15,1-6 1-15,3 1-6 16,-6-3 0-16,0-2-8 15,6-1 1-15</inkml:trace>
  <inkml:trace contextRef="#ctx0" brushRef="#br0" timeOffset="35431.8631">22627 16052 34 0,'-33'16'17'0,"30"-16"-13"0,9-3 24 16,9-10-27-16,6 3 1 15,8-11 0-15,4-6 0 16,9-2-3-16,-4 0 1 0,1 2 1 16,-3 1 1-16,-6 5-3 15,-10 5 1-15,-2 3-4 16,-3 2 0-16,3 3-7 15,-3-2 1-15,6 7-2 16,0-2 1-16</inkml:trace>
  <inkml:trace contextRef="#ctx0" brushRef="#br0" timeOffset="36078.3705">23109 16005 14 0,'-6'2'7'0,"18"6"-5"0,-3-10 9 15,3-4-9-15,2 4 1 16,7-4 1-16,-3-2 1 16,0-2-5-16,-3-1 0 0,3-2 5 15,-9 0 0-15,-3 5 0 16,-3 3 1-16,-3 5-1 15,-3 5 0-15,-3 5-2 16,0 1 1-16,3-3-2 16,3 3 1-16,3-1-3 15,6 1 1-15,0-3-1 16,8-3 1-16,1-2-1 16,3-3 0-16,-3-3-2 15,0 3 0 1,0-3-6-1,0 1 1-15,-4-4-3 16,1-4 1-16,6-11-1 16,6-3 0-16,6-11 2 15,5-7 1-15,7-6 7 16,9-15 0-16,-1 10 4 16,-2 8 1-16,-15 8 3 0,-7 11 1 15,-14 12 2-15,-12 14 1 16,-9 21-3-16,-6 11 1 15,0 13-5-15,9 5 1 16,6 1-12-16,9-4 0 16,6-12-7-16,-3-25 0 15</inkml:trace>
  <inkml:trace contextRef="#ctx0" brushRef="#br0" timeOffset="38719.4108">23954 13242 11 0,'0'-15'5'0,"6"4"5"16,-3 6 5-16,-3 5-13 15,0-3 1-15,-6 6 3 16,-3 5 1-16,0 5-7 16,-3 5 0-16,-6 3 5 15,4 6 1-15,5-3-2 16,9 0 0-16,6-3-3 16,3-3 1-16,8 1-2 15,10-3 0-15,6 0-1 16,3-3 0-16,-1-3 1 15,-8 1 0-15,-6 0 0 16,-12 4 1-16,-15 4 3 0,-12 5 0 16,-12 2 1-16,1-2 0 15,5 2-1-15,0 1 1 16,9-1-2-16,3 1 0 16,12-1-3-16,12-2 0 15,12-3-2-15,12 3 1 16,5 5-1-16,1-5 1 15,3 2 0-15,-13-2 1 0,-14 3 1 16,-12 2 0-16,-12 3 0 16,-12-6 1-16,-8 0 0 15,-4 4 1-15,0-4-1 16,9-2 0-16,6-3-2 16,9 0 1-16,12 0-2 15,9 1 1-15,9-4-1 16,6-2 0-16,-3-5 0 15,-4-1 0-15,-5 1 1 16,-3-3 1-16,-6 2 0 16,-9-2 1-16,-6 11-1 15,-6-6 1-15,-3 3-1 16,0 0 1-16,4 0-2 16,2-6 0-16,3 1-1 15,3-3 0-15,3-3 0 16,0-5 0-16,9-5 0 15,0-6 0-15,-1 6 0 16,-2-3 1-16,0 3 0 16,0-1 0-16,-3 4 0 0,-3 2 1 15,0 0-1-15,3-3 1 16,0 0-1-16,3-2 0 16,3 0 0-16,0-6 0 15,3 3 0-15,3-8 0 16,3-8 0-16,-3-2 0 15,-4-3 0-15,-5 5 1 16,-6-2-1-16,-6-1 1 16,-8 6 0-16,-7 5 1 0,-6 3-1 15,-3 2 1-15,0 3-2 16,4-2 1-16,5-1-2 16,3-2 1-16,9-6-1 15,3 1 1-15,3-6-1 16,3-8 0-16,3 3 0 15,-3 0 1-15,3-3 0 16,-3-5 0-16,3-2 0 16,3-1 1-16,0-5-1 15,-3 3 0-15,0-1 0 16,0-4 0-16,-3-1 0 16,0 11 1-16,0 3-1 15,6 2 0-15,0 3-1 16,0 0 1-16,3 2 0 15,0 6 0-15,-3 3 0 16,-1 2 0-16,-5 5-4 16,-2 1 0-16,-1 2-8 0,3 0 0 15,-9 2-4-15,-6-12 1 16</inkml:trace>
  <inkml:trace contextRef="#ctx0" brushRef="#br0" timeOffset="39786.784">23886 13160 23 0,'-21'-8'11'0,"-9"6"-7"16,30 2 14-16,0 0-19 16,6 0 1-16,3 0-1 15,3 2 0-15,3 1 1 0,0 2 1 16,2 1-1-16,1-1 0 16,0 6 1-16,-3 4 0 15,-3 7 1-15,-9 1 1 16,-6-1 1-16,-3 1 0 15,-3 6 0-15,0 1 0 16,3-4-1-16,3 3 1 16,3 0-3-16,6 3 1 0,6 0-3 15,9-1 1-15,6-1-2 16,5-7 0-16,-2 1 0 16,-6 0 0-16,-12 0 1 15,-12 0 1-15,-9-1 1 16,-9 4 0-16,-3-6 1 15,3-2 1-15,7 2-1 16,8 3 0-16,9-3-1 16,11 3 0-16,10 2-2 15,0 3 1-15,3 0-2 16,-12 3 1-16,-6 0 1 16,-10-1 0-16,-4 4-1 15,-4-6 0-15,0-5-10 16,6-6 1-16,-6-7 0 15,-6-27 0-15</inkml:trace>
  <inkml:trace contextRef="#ctx0" brushRef="#br0" timeOffset="44904.5312">24466 15732 20 0,'0'-10'10'0,"0"17"-6"0,3-12 10 16,-3 5-13-16,0 0 1 16,0 0 1-16,0 0 0 15,0 0-2-15,0 0 0 16,0 0 4-16,0 0 0 15,0 0 1-15,3-2 0 16,-3 2 0-16,0 0 1 0,0 2-2 16,0 3 1-16,0 3-2 15,3 6 0-15,0 2-2 16,3-3 1-16,0 3-2 16,0 2 0-16,3 1 0 15,0 2 1-15,0 0 0 16,0 3 0-16,2-3 0 15,-5 0 0-15,0 3 0 16,3 2 0-16,-3 4-1 16,3-1 0-16,-3 0 0 15,0-8 0-15,0 8 0 16,0 3 1-16,0-1-1 16,-3 4 1-16,0 2-1 15,0 3 1-15,0-3-1 16,0-3 0-16,-3 0-1 15,3 1 1-15,0-1-1 16,0 1 0-16,0-6-1 0,0-8 1 16,0 8 0-1,-3 0 1-15,3 3-1 0,-3 0 1 16,0 2-1-16,0 0 1 16,0 1-1-16,0-1 1 15,0-13-1-15,0 1 0 16,0-4 0-16,0 1 0 15,0-1-1-15,0 1 1 16,0-1 0-16,0 1 0 16,0-3 0-16,0 2 0 0,-3-5 0 15,3 1 0-15,0-4 0 16,0-2 0-16,0-3-1 16,0 1 0-16,0-1 1 15,3-2 0-15,-3-3-1 16,0 0 1-16,0 0 0 15,0 0 0-15,0-8 0 16,0 0 0-16,0-6 0 16,3-1 0-16,0-4-1 15,0-5 1-15,0-8-1 16,0-2 1-16,0 2 0 16,0-2 0-16,-3 0-1 15,0-3 1-15,0 13 0 16,0-3 0-16,0-2 0 15,-3-3 0-15,0-5-1 16,3 0 1-16,-3-8-1 0,0-2 1 16,3-4-1-16,0-1 1 15,0 7 0-15,-3 0 0 16,0 0-2-16,0 2 1 16,0 6-5-16,-3 3 0 15,0 2-8-15,0-2 0 16,-9 5-4-16,-3-3 0 15</inkml:trace>
  <inkml:trace contextRef="#ctx0" brushRef="#br0" timeOffset="45729.9689">24502 14798 22 0,'-6'0'11'0,"6"3"-8"15,0-9 12-15,0 6-14 16,0 0 1-16,3 0 2 15,3 0 1-15,0 3-5 16,0 0 1-16,0 7 4 16,0 6 1-16,-3 8 0 15,0 8 0-15,-3 2-1 0,0 1 0 32,3 15 0-32,2-5 0 15,1-3-2-15,-3-13 1 16,3-5-2-16,-3-3 0 15,3-5-1-15,0-5 0 16,0-3-2-16,0-6 1 16,-3-7-7-16,0-6 1 15,0-2-9-15,-3 0 1 0,-9 2-1 16,-3-10 1-16</inkml:trace>
  <inkml:trace contextRef="#ctx0" brushRef="#br0" timeOffset="46150.2801">24410 15221 22 0,'-3'-10'11'0,"6"7"-10"0,-3 3 18 15,6 3-16-15,-1 0 1 16,1-1 3-16,3 6 1 15,3 3-9-15,3 5 1 16,3-1 5-16,3 1 1 16,3 3-1-16,2-3 0 15,-2-8-1-15,6-8 0 0,0-3-2 16,-3-8 1-16,2-10-3 16,1 0 1-16,-6-5-8 15,-3-3 1-15,-3-1-8 16,-9 1 1-16</inkml:trace>
  <inkml:trace contextRef="#ctx0" brushRef="#br0" timeOffset="46765.3927">24606 14764 17 0,'-9'0'8'0,"9"-3"0"0,0 6 1 15,0-3-8-15,0 0 1 16,0 0 2-16,-6 2 1 0,-3 9-4 16,-3 7 1-16,-6 9 4 15,-2-1 0-15,-1 6 0 16,0 0 0-16,3 0-1 15,0-9 1-15,3-1-3 16,3-4 1-16,1-5-3 16,2-2 1-16,3-3-2 15,3-3 1-15,3-13-2 16,3-5 0-16,3-5-1 16,3-12 0-16,2 1 0 15,4 0 1-15,0-3 0 16,0 9 0-16,-3 1 1 15,0 7 0-15,0-1 0 16,0 2 0-16,0 4 0 16,2 2 1-16,1 3-1 15,0 2 1-15,0 3-1 16,0 3 1-16,-3-1-1 16,0 6 0-16,0-5-8 15,3 0 1-15,-3-1-5 0,-4-2 0 16</inkml:trace>
  <inkml:trace contextRef="#ctx0" brushRef="#br0" timeOffset="52022.6689">22621 13364 12 0,'-45'-8'6'0,"27"19"-7"16,15-14 7-16,3 3-9 15,6 0 1-15,6-5-3 16,6-3 0-16</inkml:trace>
  <inkml:trace contextRef="#ctx0" brushRef="#br0" timeOffset="52530.3771">22609 13398 8 0,'-24'14'4'0,"9"-1"3"0,15-13 6 15,-3 3-13-15,3-3 1 16,0 2 0-16,0-2 1 16,0 0-2-16,6-2 1 15,0 2 1-15,3 0 0 16,0-3-1-16,3-2 1 0,0-3-1 16,0 2 1-16,2 4-2 15,-2 2 1-15,0 0 0 16,-3 2 1-16,-3 6-1 15,-3 3 1-15,-3 5-1 16,-3 0 1-16,0 5-1 16,0 3 1-16,3-1-1 15,0 7 0-15,6-9-1 16,0-3 0-16,3 1 0 16,0 2 0-16,-3 3 0 15,0 0 1-15,-3-1-1 16,-3-1 1-16,0-1 0 15,0-5 1-15,0 2-1 16,-3 6 0-16,0-3-1 16,0 3 1-16,3 2-1 15,0 3 1-15,3 3-1 16,0 3 0-16,3-6 0 16,0 0 1-16,3 5-1 0,0 1 0 15,0-1-3-15,-4 0 0 16,1 3-6-16,-12 3 0 15</inkml:trace>
  <inkml:trace contextRef="#ctx0" brushRef="#br0" timeOffset="54527.4171">23320 16515 11 0,'-9'-8'5'0,"3"-5"3"0,3 10 6 0,3 1-14 16,0-3 1-16,0-1 1 15,0 6 0-15,6 0-2 16,0-2 1-16,0 2 1 15,-6 0 1-15,0 8 1 16,0 15 0-16,0 6-1 16,0 19 1-16,0 5-1 15,-6 13 1-15,0-8-2 16,0 3 0-16,0-3-1 16,0-7 0-16,0-6 0 15,0-3 0-15,0-8-1 16,1-2 1-16,2-8-2 0,3-8 1 15,0-3 0-15,0-8 1 16,0-10-1-16,0-3 0 16,0-18 0-16,0-11 1 15,0-6 0-15,3-4 0 16,5-4-1-16,-8 4 0 16,3-1 0-16,-3 8 0 15,3 6 0-15,-3 2 0 16,0 3 0-16,0 3 0 15,0-1 0-15,0 3 1 16,0 3-1-16,3 3 0 0,3-1 0 16,0 6 1-16,0 5-1 15,0 11 1-15,0 10-1 16,0 8 0-16,0 11 0 16,3 13 1-16,-6 10-1 15,3-2 1-15,-3 8-1 16,0 0 0-16,0-8 0 15,-3-3 1-15,0-5-1 16,0 3 1-16,0-11-1 16,0-8 1-16,0-5-1 15,0-8 1-15,0-8 0 16,0-8 0-16,-3-14 0 16,0-12 1-16,3-19-2 15,3-19 1-15,3-10-1 16,0 0 1-16,-3-2-1 15,0 1 0-15,0 17 0 16,0 11 1-16,-3 10-1 0,0 10 0 16,-3 9-1-16,-3 23 1 15,0 13-1-15,0 17 1 16,0 12-2-16,0 14 1 16,0-8-1-16,3 11 1 15,3-6-6-15,3 0 0 16,-3-5-5-16,-18-8 1 15</inkml:trace>
  <inkml:trace contextRef="#ctx0" brushRef="#br0" timeOffset="56974.932">22978 14883 12 0,'-3'-11'6'0,"9"3"2"0,-6 8 7 16,0 0-13-16,-3-2 0 15,0 2 1-15,3 0 0 16,-3 2-3-16,6 4 0 16,-3 4 2-16,3 9 1 15,0 7-1-15,0 6 0 0,-3 8 0 16,0 10 1-16,3 5-1 16,0 1 0-16,0 2 0 15,0-2 0-15,-3 2-1 16,0-10 1-16,0-6-1 15,0-5 1-15,0-5-1 16,0-6 0-16,0-10-3 16,3-11 1-16,3-10-8 15,6-21 1-15,2-9-2 16,-2-5 0-16</inkml:trace>
  <inkml:trace contextRef="#ctx0" brushRef="#br0" timeOffset="57546.5184">22984 14835 24 0,'0'3'12'0,"-6"5"-14"0,6-3 21 0,0 6-19 15,0-1 0-15,-3 9 1 16,-6 7 0-16,-6 6-1 15,-6 8 1-15,-6 5 1 16,1 5 0-16,2-13 0 16,0-3 0-16,9-7 0 15,3-3 0-15,6-6-1 16,3-15 0-16,6-9 0 16,9-15 0-16,12-10-1 15,9-14 0-15,-6-16 0 16,-1-8 0-16,1 8 0 15,-3 6 1-15,0 7-2 16,-6 8 1-16,-4 11 0 16,-2 11 0-16,0 10 1 15,-3 10 0-15,0 6-1 16,0 8 1-16,3 13 0 16,0 6 1-16,3-6-1 15,0 5 1-15,2 0-5 16,1-4 1-16,0-7-7 0,0-9 0 15,-3-12-1-15,-18-7 0 16</inkml:trace>
  <inkml:trace contextRef="#ctx0" brushRef="#br0" timeOffset="58040.7339">22915 15367 18 0,'-18'-3'9'0,"4"11"-6"0,11-5 15 16,0 2-17-16,3 6 1 16,0 5 1-16,6 2 1 15,5 1-4-15,4 2 1 16,0 0 2-16,0-2 0 0,3-9 0 16,6-5 0-16,9-10-1 15,8-11 1-15,4-18-7 16,5-14 0-16,-5-10-5 15,-15-8 0-15</inkml:trace>
  <inkml:trace contextRef="#ctx0" brushRef="#br0" timeOffset="59331.9213">5872 16674 8 0,'-12'-26'4'0,"6"7"1"16,6 11 4 0,0-5-9-16,0 0 0 15,3-1 2-15,3 4 0 16,3-3-2-16,5 5 0 15,7 2 1-15,9 4 1 16,3 2 0-16,2 5 0 16,10 0-1-16,9-2 0 15,5 0 0-15,16-3 0 16,8 0 0-16,18 0 0 16,-3-3 0-16,13 3 0 0,-1 3 0 15,0-1 0-15,-12 1-1 16,0 2 1-16,-8 0 0 15,-7-2 0-15,-21 2-1 16,-11-2 1-16,-12 0-1 16,-13-3 1-16,-5-3 0 15,-12-2 1-15,-21-1 0 16,-20 4 0-16,-16 2 0 16,-18 0 0-16,-29 2-1 15,-9 4 1-15,-12-1-1 16,-12 0 1-16,6 3-2 15,6 0 0-15,6-2 1 16,20-1 0-16,13 0-3 16,20 0 1-16,19 6-7 15,23 8 0-15</inkml:trace>
  <inkml:trace contextRef="#ctx0" brushRef="#br0" timeOffset="63940.8811">24442 11856 10 0,'-35'-26'5'0,"8"-6"-3"0,15 26 5 16,-9-4-5-16,-9-3 1 15,-2-1-1-15,-10-1 0 16,-12 1-3-16,-2 4 0 0,-7 2 2 16,-8-3 1-16,-4 6-2 15,-8 2 1-15,0 3 0 16,-16 3 0-16,1 5 0 15,-9 5 0-15,3 0 0 16,-15 1 0-16,3 1-1 16,-9 12 1-16,3 10-1 15,-3-3 1-15,-3 9-1 16,3 7 1-16,6 3-1 16,5 2 0-16,1-10 0 15,0 6 0-15,9 4 0 16,3 3 1-16,9 9-1 15,-1-1 0-15,4 0 0 16,3-11 0-16,11 6 0 16,4-3 0-16,5 3-1 15,4 11 1-15,5 2 0 16,10-5 0-16,8-8 0 16,3 2 1-16,7 6-1 0,5 2 0 15,9 3 0-15,3 0 1 16,6-7-1-16,6-9 0 15,6-3-1-15,3 6 1 16,3 0 0-16,9 3 0 16,8 2 0-16,-2 0 0 15,3-5 0-15,0-8 1 16,8 0-1-16,10 2 1 16,3 1-1-16,2 4 1 0,7 1-1 15,-1-2 1-15,7-4-1 16,5-7 0-16,4-3 0 15,-7-11 1-15,6-2-1 16,-5-3 0-16,-4-3 0 16,10 4 1-16,8-4-1 15,-5 0 0-15,11-2 0 16,-6-5 1-16,15-6-1 16,4-2 1-16,2-3-1 15,-9-6 1-15,3-2 0 16,9-5 0-16,-8 0 0 15,-1-3 0-15,-9-8-1 16,6-3 0-16,-5 6 0 16,-4-3 1-16,0-2-1 15,-2-6 1-15,-4-11-1 16,0-2 1-16,1-8 0 16,-1 0 0-16,-8-2-1 0,-1-1 1 15,-5 1 0-15,-7-1 0 16,-5 3 0-16,-7-5 0 15,1-14-1-15,0-2 1 16,2-3 0-16,-2 8 0 16,-1 1-1-16,-2-7 1 15,3-4-1-15,-4-8 0 16,-2-3 0-16,-3 10 1 16,-1 1-1-16,-5 5 0 0,-3-9 0 15,-6-1 1-15,-3 7 0 16,-4-3 0-16,-5 6-1 15,-3 11 1-15,-3-1-1 16,-15-10 1-16,-3 0-1 16,-3 0 0-16,-2 0 0 15,-1-1 0-15,-6 15 0 16,-6-4 0-16,-6-2 0 16,-2-8 0-16,-10-3 0 15,-5 3 0-15,-4 2 0 16,6 3 1-16,-17 8-1 15,-4 11 0-15,-14 10-3 16,-6 9 0-16,-9 4-7 16,-9 6 0-16</inkml:trace>
  <inkml:trace contextRef="#ctx0" brushRef="#br0" timeOffset="64707.5178">22772 14031 6 0,'-17'8'3'0,"5"8"-4"16,12-14 4-16,6 1-6 15,6 2 1-15</inkml:trace>
  <inkml:trace contextRef="#ctx0" brushRef="#br0" timeOffset="65144.8227">22683 14039 13 0,'-71'29'6'0,"56"-19"-9"16,15-7 12-16,6 0-9 15,6-3 0-15,6 2-6 0,5-2 1 16</inkml:trace>
  <inkml:trace contextRef="#ctx0" brushRef="#br0" timeOffset="65534.5013">22552 14131 9 0,'-44'6'4'0,"14"10"-6"16,30-11 4-16,9-3-5 15,9 1 1-15</inkml:trace>
  <inkml:trace contextRef="#ctx0" brushRef="#br0" timeOffset="65863.955">22704 14129 10 0,'-36'2'5'0,"18"-4"-12"16,18-1 9-16,0 3-4 16,9 0 0-16</inkml:trace>
  <inkml:trace contextRef="#ctx0" brushRef="#br0" timeOffset="66058.4242">24344 13692 1 0,'-12'-13'0'0</inkml:trace>
  <inkml:trace contextRef="#ctx0" brushRef="#br0" timeOffset="66270.3426">22558 14092 11 0,'-24'8'5'0,"48"8"-15"16,-3-16 6-16</inkml:trace>
  <inkml:trace contextRef="#ctx0" brushRef="#br0" timeOffset="66464.3732">24466 13777 13 0,'-12'-3'6'0,"18"16"-21"0,3-7 13 0</inkml:trace>
  <inkml:trace contextRef="#ctx0" brushRef="#br0" timeOffset="68161.563">23335 16947 17 0,'-24'0'8'0,"12"-6"-12"16,12 6 8-16,9 0-10 15,3 0 1-15</inkml:trace>
  <inkml:trace contextRef="#ctx0" brushRef="#br0" timeOffset="68596.7348">23219 16759 13 0,'-48'-6'6'0,"33"33"-18"15,18-19 12-15,9 0-2 16,3 0 1-16</inkml:trace>
  <inkml:trace contextRef="#ctx0" brushRef="#br0" timeOffset="72350.7266">22647 14145 9 0,'15'2'4'0,"-3"1"0"0,-12-3 4 0,3 3-6 16,-3-1 0-16,-3 1 1 15,0-1 0-15,0 1-4 16,3-3 1-16,0 0 2 16,0 0 1-16,0 0-2 15,0 0 1-15,0 0-1 16,0 0 0-16,0 0-1 16,0 0 1-16,0-3-1 15,-3 1 1-15,0-1-1 16,3 3 1-16,-3-2-1 15,3 2 0-15,0-3 0 16,0 0 1-16,-3 1-1 0,3-1 0 16,-3 0-1-16,0 1 1 15,0-1 0-15,0 3 0 16,0 0 0-16,0 3 0 16,1-3-1-16,-1 2 1 15,0-2 0-15,3 0 0 16,0 0 0-16,0 0 0 15,0 0 0-15,0 0 0 16,0 0 0-16,0 0 0 0,0 0-1 16,0 0 1-16,0 0 0 15,0 0 1-15,0 0-1 16,0 0 1-16,0 0-1 16,0 0 1-16,0-2 0 15,-3-1 0-15,0 3-1 16,0 0 1-16,0-3-1 15,0 3 0-15,-3 0 0 16,3 3 0-16,0 0 0 16,-3-1 1-16,3 1-2 15,0 0 1-15,3 2-6 16,0 0 0-16</inkml:trace>
  <inkml:trace contextRef="#ctx0" brushRef="#br0" timeOffset="72876.1077">22778 14452 1 0,'-3'7'0'0,"9"4"8"0,-3-8-11 16,0-1 2-16,0 1 0 15</inkml:trace>
  <inkml:trace contextRef="#ctx0" brushRef="#br0" timeOffset="73626.5515">22725 14258 9 0,'3'6'4'0,"12"-6"-2"16,-9-3 9-16,3 0-8 16,-3 1 1-16,-1-1 1 15,1-2 1-15,0 0-8 16,-3-1 1-16,-3 6 4 16,0-5 0-16,0 2-2 15,0 1 1-15,-3-1-2 16,0 3 1-16,0-3-1 15,0 1 1-15,0-1-1 16,0 3 0-16,1-3 0 16,-1 1 1-16,0 2-1 0,-3 0 1 15,3 2-1-15,-3 1 1 16,3 0-2-16,0 2 0 16,3 0-6-16,0 1 0 15</inkml:trace>
  <inkml:trace contextRef="#ctx0" brushRef="#br0" timeOffset="74166.0405">23284 17015 11 0,'-20'-16'5'0,"14"19"-7"0,6-3 2 0,0 0-3 15,0 0 0-15</inkml:trace>
  <inkml:trace contextRef="#ctx0" brushRef="#br0" timeOffset="74738.2249">23168 17161 12 0,'-38'-11'6'0,"38"27"-9"15,6-13 12-15,5-1-12 16,10 1 0-16,6-8-3 0,9 2 1 16</inkml:trace>
  <inkml:trace contextRef="#ctx0" brushRef="#br0" timeOffset="74947.4013">24758 16849 11 0,'6'8'5'0,"12"-3"-17"16,-6 0 10-16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19:37:29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9836 6760 11 0,'9'-3'5'0,"-3"3"-4"16,-6 0 5-16,0 0-6 0,0 3 0 16,-3 0 1-16,0-1 0 15,0 6-2-15,0-2 1 16,0-4-1-16,0 1 0 15,0 0-2-15,3-1 1 16</inkml:trace>
  <inkml:trace contextRef="#ctx0" brushRef="#br0" timeOffset="2085.8254">9818 5940 8 0,'0'-19'4'0,"3"-10"-3"0,-3 19 5 16,0-1-7-16,0 1 1 16,0-1-2-16,-3 3 0 15,0-3 2-15,-2 3 0 16,-7 1-1-16,-3 1 1 16,-6 1 2-16,-9 5 1 15,-3-5 1-15,1 5 1 16,-1 0 0-16,0 0 0 0,-6 5-1 15,1-2 0-15,2 2-2 16,-3 5 0-16,-2 9-2 16,-1 5 1-16,0 5-1 15,-2 3 0-15,2 7-1 16,6 4 1-16,-2 2-1 16,-1 5 1-16,-3 5 0 15,1-2 1-15,2 8-1 16,3 3 1-16,3-1 0 15,1-2 0-15,-1 8-1 16,6 0 1-16,3 5-1 16,3 0 1-16,1 3-1 15,5 2 0-15,3-2 1 16,3 7 0-16,3 4-1 16,3-1 1-16,0 0 0 15,3-2 1-15,3 5-1 16,3 3 1-16,3-6-2 0,0-2 1 15,3 2 0-15,6-8 0 16,-1 6-1-16,7-8 0 16,6-1 0-16,6-4 0 15,2-3 0-15,-5-3 0 16,6-5 0-16,8-6 1 16,7 3-1-16,3-7 1 15,5-4-1-15,4-7 1 16,-4-3-1-16,1-5 0 15,2-1 0-15,4-1 0 0,-4-12 0 16,4-2 1-16,2-8-1 16,-6-3 1-16,4-5 0 15,-1-8 0-15,1-2-1 16,-4-6 1-16,1-3 0 16,-13 6 1-16,7-19-1 15,-4-5 1-15,4 0-1 16,-3-5 1-16,-1 0-1 15,-2-1 1-15,-1-4-2 16,-5-4 1-16,-3-7-1 16,-4 5 1-16,-5-2-1 15,-3-6 0-15,-7 0 0 16,-5 0 1-16,-3 0 0 16,-6-13 0-16,-3 5 0 15,-3-2 0-15,0 5 0 16,0-8 0-16,-3 5-1 15,0-3 1-15,0-4-1 0,-3 2 1 16,6 5-2-16,-3-5 1 16,3-3 0-16,-3 3 0 15,-3-5 0-15,-3 2 0 16,3 3 0-16,-3 5 0 16,-6-5 0-16,-6 10 1 31,-24-31 0-31,3 3 1 15,-2 17-1-15,-1 7 1 16,-3-1 0-16,1 5 0 0,-1 9-1 16,0-1 1-16,-8 11-2 15,-4 0 0-15,-2 6-2 16,-16 7 0-16,-5 16-5 16,-12 8 1-16,-22 16-8 15,-2 8 1-15</inkml:trace>
  <inkml:trace contextRef="#ctx0" brushRef="#br0" timeOffset="5178.1266">9580 11483 13 0,'0'-5'6'0,"12"-6"-6"16,-6 6 6-16,0-1-6 16,0 1 0-16,0 0 0 15,0 0 1-15,-3-1 0 16,3-2 0-16,-3 0 1 16,3 0 0-16,-3 1 0 15,0-4 0-15,-3 0 0 16,0-2 1-16,-6 3-1 15,0 2 1-15,-6-3-1 16,0 3 1-16,-3-2-1 16,-3-1 0-16,-5-2-1 15,-7-1 1-15,-3-4-2 0,-6 5 1 16,-2-1-1-16,-7 1 1 16,-9 0 0-16,1 5 0 15,-10-2-1-15,-8 4 1 16,-6 4-1-16,-4-1 1 15,-5 3-1-15,-3 3 0 16,2-1 0-16,1 4 1 16,3-1 0-16,5 5 0 15,7 4 0-15,3 1 0 16,2 1 0-16,10-2 0 0,-1 9-2 16,4 1 1-16,5 3-2 15,3-1 1-15,7 1 0 16,5 2 0-16,6 0 0 15,6 5 0-15,6 1 1 16,7 2 1-16,2 2-1 16,9 1 1-16,6-3 0 15,5 5 1-15,7 3-2 16,6-2 1-16,6-1-1 16,6 3 1-16,8-5-1 15,4-1 0-15,0 1-1 16,8-3 1-16,4-2 0 15,2-1 0-15,1-8 0 16,5 1 0-16,-2-3 0 16,8-1 1-16,0-1-1 15,1-1 1-15,2-3-1 16,1-2 1-16,-10-5-1 16,4-3 1-16,-4-3-1 0,3-2 0 15,-5-3 0-15,-7 0 0 16,-2-3 0-16,0-2 1 15,-4-3 0-15,-8-5 0 32,20-14 0-32,-2 1 0 15,-10-3 0-15,-2-3 0 0,-6-5 0 16,-7 0 0-16,1 0 0 16,-6-3 0-16,-6 0 0 15,-4-2 0-15,-5-3-1 16,0-3 0-16,-9 3-1 15,-3-5 1-15,-9 5 0 16,-9-3 0-16,0 6-2 16,-6-3 1-16,-6-2-2 15,-8 4 0-15,-7 9-7 16,-12 10 0-16</inkml:trace>
  <inkml:trace contextRef="#ctx0" brushRef="#br0" timeOffset="17745.3254">12849 7726 16 0,'9'-16'8'0,"-1"16"-5"16,-2 0 9-16,0 0-11 0,0 0 0 15,0-3 0-15,-3 6 0 16,0 2-1-16,0 3 0 15,-3 0 2-15,-3 3 0 16,-3 5 0-16,-3 2 0 16,3 1 1-16,0-1 1 15,0-2-2-15,3-3 1 16,1 0-1-16,2 1 0 16,5-1 0-16,1-2 0 0,3-4-1 15,6 1 0-15,3-2 0 16,0-1 0-16,0 3 0 15,-3 0 0-15,0 0-1 16,-4 8 1-16,1 0 0 16,-6-6 0-16,-3 3 0 15,-3 9 0-15,-3-1 0 16,0 0 1-16,-3 3 0 16,0-3 0-16,3-5-1 15,1 0 0-15,2 5-1 16,0-5 1-16,0 2-1 15,2 1 0-15,1-1 0 16,-3 1 0-16,0 5 0 16,0-9 0-16,0 1 0 15,-3 3 1-15,1-3-1 16,-1 2 1-16,0 1-1 16,-3-3 1-16,3-1-1 0,0 1 1 15,3-2-1-15,3-1 1 16,3-3-1-16,0-2 1 15,2 0-1-15,4 3 0 16,-3-1 1-16,0-2 1 16,0 3-2-16,-3-3 1 15,0 0 0-15,-3-3 0 16,0 0-1-16,-3 1 1 16,0-1-1-16,-3 0 0 15,-3-2 0-15,0 2 1 0,0-2-1 16,0-1 1-16,0-2-1 15,0 0 0-15,0-2 0 16,-3-1 1-16,3-2-1 16,-2 0 0-16,2-3 0 15,-3 0 0-15,0 0 0 16,3 3 0-16,0-1-1 16,0-4 1-16,3-4-1 15,3-1 1-15,0-1-1 16,3-3 1-16,3 1-1 15,0-4 1-15,3 1 0 16,-3-3 0-16,3 1-1 16,-3-4 1-16,0 1 0 15,-4-3 0-15,1 0 0 16,0-3 1-16,-3 0-1 16,0 6 0-16,-3 2-1 15,0-5 1-15,-2 2 0 0,-1 1 0 16,0-1-1-16,3 3 0 15,0 3 0-15,0 0 0 16,3-3 1-16,0 1 0 16,0-4-1-16,0 3 0 15,3 0 2-15,-3 3 0 16,0 3 0-16,0 5 0 16,-3-3 0-16,-3 8 1 15,-3 0-3-15,-3 2 0 0,0 4-6 16,0-1 1-16,6 6-7 15,6 2 0-15</inkml:trace>
  <inkml:trace contextRef="#ctx0" brushRef="#br0" timeOffset="19426.9301">12551 11247 16 0,'-12'6'8'0,"9"4"-6"0,3-10 8 16,6 3-11-16,0-3 1 15,0-3 0-15,0 1 1 16,0-4 0-16,3-2 0 16,3 0 0-16,0-2 1 15,-4 2 0-15,4 0 0 16,0 0 0-16,-3 0 0 0,0 3 0 15,0 5 1-15,-3 0-1 16,-3 3 1-16,-3 2-1 16,0 3 1-16,-6 0 0 15,0 0 1-15,-3 2 0 16,0 1 0-16,0-1-1 16,3-2 0-16,0-5-2 15,3-3 1-15,9-8-3 16,6-5 1-16,9-3-2 15,3-5 0-15,3 0 0 16,-3 2 0-16,-1 1 0 16,-2 4 1-16,-3 9 1 15,-3 2 0-15,-3 6 1 16,-3 2 0-16,-6 3 1 16,-6 3 0-16,-3 2 0 15,0 0 1-15,-3 1 0 16,0-1 0-16,-3-3-1 15,-3-2 1-15,0-5-2 16,0-3 1-16,1-5-2 0,-1-6 0 16,3 0 0-16,-3-4 0 15,3 1-1-15,0-2 0 16,6 1 0-16,0-1 1 16,6 5-1-16,3 1 1 15,3 2-2-15,3 2 1 16,6 1 0-16,3 2 1 15,-3 3 0-15,0-2 0 16,-4 4 2-16,-2 4 0 0,0 4 1 16,-6 1 1-16,-6 2 0 15,0 3 0-15,-9 2 0 16,-5 1 0-16,-1 2-2 16,-6-2 0-16,3-3-1 15,0-6 1-15,3-2-2 16,3-5 0-16,4-6-1 15,5-5 1-15,3-5-1 16,3 0 1-16,3-1-2 16,3 1 1-16,0 3-8 15,2 2 0-15,4 0-7 16,-18-5 1-16</inkml:trace>
  <inkml:trace contextRef="#ctx0" brushRef="#br0" timeOffset="21032.7822">13024 8729 7 0,'0'-16'3'0,"-6"5"11"0,6 8-12 0,-3-2 0 15,0 0 0-15,0 2 2 16,-3-2 0-16,0 2-5 16,0 1 0-16,1-1 4 15,-1-2 1-15,-3 5-2 16,0 0 1-16,3 5-1 15,0 0 1-15,0 3 0 16,3 8 0-16,0 0 0 16,3 3 0-16,3 2-1 15,3 5 1-15,3 1-1 16,0 2 0-16,0-3-1 16,-3 3 1-16,0 3-1 15,-4 5 0-15,1-3 1 16,0 9 0-16,0-4-1 15,-3 6 1-15,0-2-1 16,0 4 1-16,0 1-1 16,0 0 0-16,0-1-1 0,0 1 1 15,0 0-1 1,0-1 1-16,3 3-1 0,0 1 1 16,0-1-1-16,0 3 0 15,0-8 0-15,3 5 1 16,0 0-1-16,0-5 0 15,0-2 0-15,0 2 0 16,0 2 0-16,-3 1 0 16,0-3 0-16,-3 5 1 15,0-7 0-15,0-1 0 0,-3 0-1 16,0 1 1-16,0-4-1 16,-3-4 1-16,0 2 0 15,-3 0 0-15,0 2 0 16,0-4 0-16,0-1 0 15,0-5 1-15,4 0-2 16,-1 1 1-16,3-7-2 16,0 4 1-16,3-6 0 15,0-5 1-15,0 2-1 16,0-2 1-16,0-3 0 16,0-2 1-16,0-3 0 15,0 0 1-15,0-3-2 16,0 0 1-16,0-2-1 15,0 0 0-15,0-3-2 16,3-6 0-16,0 1-8 16,-3-3 0-16,-6-10-6 0,-9-11 0 15</inkml:trace>
  <inkml:trace contextRef="#ctx0" brushRef="#br0" timeOffset="28058.7849">15135 10909 8 0,'-3'-11'4'0,"-6"-2"-4"0,6 8 5 31,-15-3-3-31,-6 2 0 16,0 1 2-16,-3-5 0 15,-2-4-5-15,-10 1 1 16,-6 0 3-16,-5 0 0 16,-13 2-1-16,-5-2 1 15,-4 2-2-15,-8 1 0 16,-6 2 0-16,-7 2 0 0,-5-4-1 16,-3-3 1-16,-6-3-1 15,0 3 0-15,-7-3-1 16,-2-3 1-16,0 1 0 15,-15-1 0-15,6-2 0 16,-9 5 0-16,-6 3 0 16,4 0 1-16,-10 2-1 15,-9 3 1-15,9-5-1 16,-9 5 0-16,-2 3 0 16,5-1 1-16,-6 4-1 15,-9 2 1-15,7-3-1 16,-4 6 1-16,0-1-1 15,-14 1 0-15,-4 2 0 16,6 1 1-16,1 4-1 16,-1 1 1-16,-5-1-1 15,5 6 1-15,12 0-1 16,-5 3 1-16,8 10-1 16,6-6 1-16,3-1-1 0,9 1 0 15,3 4 0-15,12-1 1 16,6-4-1-16,9 4 0 15,6 3 0-15,6 3 0 16,12 0 0-16,-1 7 0 16,-2 6 0-16,0 8 1 15,3 5-1-15,-1-7 0 0,4-6 0 16,-3 5 0-16,-4 5 0 16,16 6 0-16,3 3 0 15,5-1 0-15,7-4 0 16,11-1 0-16,6-13 0 15,13-3 0-15,8 0 0 16,9 3 1-16,3 0 0 16,12 0 0-16,12 0 0 15,15-2 0-15,2-4 1 16,13-4 0-16,18-1-1 16,5-2 1-16,15 0-1 15,7-6 1-15,11 1-1 16,9-9 0-16,3-5-1 15,15 1 1-15,9 1-1 16,3-4 0-16,12-3 0 16,6 2 1-16,-3-7-2 15,14 0 1-15,10-1 0 16,0-2 1-16,8 3-1 0,1-6 0 16,2 3 0-1,7 0 1-15,5 0-1 0,3 3 1 16,-2-3-1-16,2 3 0 15,1-3 0-15,5 2 0 16,0-4 0-16,4 2 1 16,2-3-1-16,3 3 0 15,1-5 0-15,5 5 1 16,-9 0-1-16,6 0 0 0,-8 2-1 16,-1-2 1-16,-11 6 0 15,-4-6 0-15,-2 2-1 16,-4 1 1-16,-8-3 0 15,-10 3 1-15,-5-6-1 16,-6 0 1-16,-1 1-1 16,-14-4 0-16,-12 6 0 15,0-2 0-15,-12-6 0 16,-15-3 1-16,-3-5-1 16,-5-5 0-16,-10-8 0 15,-3-3 1-15,-2-5-1 16,-10 0 1-16,-11-2-1 15,-7-1 1-15,-8 0-1 16,-7 3 1-16,-11 0-1 16,-9-3 0-16,-6-2 0 15,-9-8 0-15,-9-11-1 16,-6 5 1-16,-9-2-1 16,-12-3 1-16,-8 8-1 0,-10 1 1 15,-14-1 0-15,-4-14 0 16,-14-7 0-16,-16 0 0 15,-5 8-1-15,-9 3 1 16,-24 2-1-16,-15 8 1 16,-20-3-1-16,-25 9 1 15,-17 2-4-15,-15 21 0 16,-18 19-6-16,-6 5 0 0</inkml:trace>
  <inkml:trace contextRef="#ctx0" brushRef="#br0" timeOffset="53415.9307">9399 12883 14 0,'-6'-3'7'0,"15"-2"-8"0,-6-1 7 16,3 1-6-16,3 0 0 16,-3 2 1-16,-3 0 0 15,-3 3 0-15,0 0 1 16,0 3 1-16,-3 2 1 0,-3 3 0 15,3-2 0-15,3 4 0 16,-3-5 1-16,3 1-3 16,-3-4 1-16,3 1-1 15,0 0 0-15,0-1 0 16,0-2 0-16,-3-5-1 16,-3 2 1-16,3 1-1 15,-3-1 0-15,0-2-1 16,0 0 1-16,3-1-1 15,0 1 1-15,0 0-1 16,3-1 1-16,-3-2-1 16,0 1 1-16,0-4-1 15,3 0 1-15,0-2-1 16,0 0 1-16,0-3 0 16,3 5 0-16,0 1-1 15,-3-1 0-15,3 6 0 16,-3 0 1-16,0-1-1 15,0 4 1-15,0-1 0 16,-3 0 1-16,0 3-1 0,0 3 1 16,-3 2 0-16,0 3 0 15,-3 3-1-15,-3 2 1 16,-3 3-1-16,-8 5 0 16,2-2 0-16,-3 2 1 15,3 5-1-15,3 1 1 16,3 5-1-16,6-1 1 15,6 1-3-15,9-3 1 16,12-2-4-16,12-9 1 0,12-15-7 16,20-9 0-16,1-15-4 15,-1-5 1-15</inkml:trace>
  <inkml:trace contextRef="#ctx0" brushRef="#br0" timeOffset="53987.6996">9726 13047 29 0,'-12'39'14'0,"27"22"-16"0,-6-50 22 16,3 5-21-16,3 2 0 15,-3 1 1-15,0-3 0 16,-6-6 1-16,0-7 1 15,-3-9 0-15,-6-1 0 16,-3-7 1-16,-6-10 0 0,-3-5-1 16,3-5 1-16,-3-3-3 15,3 0 1-15,6-3-2 16,3 8 1-16,3 1-1 16,6-1 1-16,9 0-2 15,0 0 1-15,3 3 0 16,6 0 0-16,2-3 0 15,4 6 1-15,0 5-1 16,-3 2 1 0,2 25 0-1,-5 10 1-15,-6 10-1 16,-6 3 0-16,-6 13 0 16,-3 1 1-16,-3-6-3 15,-3-3 0-15,-9-2-4 16,-6-8 0-16,-6 2-3 15,-2-15 1-15</inkml:trace>
  <inkml:trace contextRef="#ctx0" brushRef="#br0" timeOffset="54512.218">10256 12890 26 0,'-6'3'13'0,"-6"32"-16"15,12-22 24-15,0 0-21 16,3 6 0-16,0-1 0 16,3-2 0-16,0 0 0 15,3 0 1-15,0 0 0 16,0-9 1-16,6-4 0 15,-3-6 0-15,2-4 1 16,1-9 0-16,3-6-1 16,3-7 0-16,0 3-1 0,-3-3 0 15,3-3-1-15,5 0 1 16,4 3-2-16,0 5 0 16,-3 9 1-16,-4 4 1 15,-2 16 0-15,-6 8 1 16,-3 3-1-16,-6 11 1 15,-3 2-4-15,-3 5 0 16,0-2-8-16,-3 0 0 0</inkml:trace>
  <inkml:trace contextRef="#ctx0" brushRef="#br0" timeOffset="55294.1379">14015 12859 12 0,'-12'-16'6'0,"1"-3"0"16,8 17-3-16,-3-4-2 15,0 4 1-15,-9-1 2 0,0 3 1 16,-6 3-4-16,-3 5 1 16,-3 2 4-16,1 1 0 15,-1 7 0-15,6 9 1 16,3 5-2-16,6-1 0 15,3-2-2-15,3 3 0 16,6-5-2-16,9-4 0 16,6-4-5-16,9-6 0 15,6-13-7-15,0-8 0 0</inkml:trace>
  <inkml:trace contextRef="#ctx0" brushRef="#br0" timeOffset="55727.5077">14212 13086 46 0,'-18'51'23'0,"12"-6"-37"15,9-38 41-15,3 4-31 16,0-3 0-16,0-5-1 15,-6-3 0-15,3-6 8 16,-6-4 1-16,0-9-3 16,0-5 0-16,0-5 2 15,0-8 0-15,3-8-1 0,3 3 0 16,6 0-2-16,6-1 1 16,6 4-4-16,5 4 0 15,7 3 0 1,0 6 0-16,6 2 1 0,-1 6 1 15,-5 2 0-15,-6 11 0 16,-3 5 2-16,-7 2 1 16,-5 6 0-16,-6 5 1 15,-9 8-1-15,-9 3 0 0,-2 3-1 16,-10-6 0-16,-6 5-3 16,-12-4 0-16,-2-1-4 15,2-3 0-15,0-5-5 16,4-7 1-16</inkml:trace>
  <inkml:trace contextRef="#ctx0" brushRef="#br0" timeOffset="56269.7095">14798 12890 25 0,'24'3'12'0,"0"26"-13"0,-18-23 19 15,3 1-17-15,-3 1 0 16,0 3 5-16,-3 0 0 0,-3 2-6 16,3-8 1-16,0 3 3 15,3-3 0-15,2-5 0 16,7 0 0-16,6-5-3 15,3-3 0-15,3-8-1 16,-3-2 1-16,2-3-1 16,1-3 0-16,0-3 0 15,-3 6 0-15,-6 5 2 16,-1 8 0-16,-2 8 0 16,-3 11 1-16,0 2-1 15,-3 6 0-15,0 7 0 16,-3 1 1-16,0-1-3 15,0-2 1-15,-3-8-6 16,-3 0 1-16,-3-1-9 16,-3-9 0-16</inkml:trace>
  <inkml:trace contextRef="#ctx0" brushRef="#br0" timeOffset="63789.9771">10711 12803 7 0,'3'-8'3'0,"3"-8"0"0,-3 11 4 0,0 0-4 15,0-1 1-15,-3 1 0 16,0 0 1-16,0-3-7 16,0 3 1-16,0-3 3 15,-3 0 1-15,0 8-2 16,0-8 0-16,0 8 0 16,0 0 0-16,-6-3-1 15,1 6 1-15,-4-6-1 16,-6 3 0-16,-3-2 0 15,-3-4 1-15,0 4-1 16,-2-4 1-16,2 1-1 16,-6 2 1-16,0-5 0 15,-3 3 0-15,4-3-1 16,-1 0 1-16,0 0-1 16,-3-2 1-16,1-1-1 15,-7 6 0-15,0-6 0 0,-2 6 0 16,-4 0 0-16,0 7 0 15,-2 1 0-15,2-3 1 16,0 0-1-16,-2 5 0 16,-1 1 0-16,0 2 1 15,-2-6-1-15,2 6 0 16,7 0 0-16,2 0 1 16,0 3-1-16,0-6 0 0,-2 3 1 15,5 0 0-15,0-3-1 16,1 0 0-16,-1-2 0 15,0 2 0-15,-5 3 0 16,5 0 1-16,3 3-1 16,3 2 0-16,7 3 0 15,2 2 1-15,-3 4-1 16,-3-1 0-16,3 0 0 16,0 0 1-16,1 3-1 15,-4 0 1-15,6-1-1 16,0 1 1-16,3 0 0 15,0 0 1-15,1-3-1 16,2 6 1-16,-3-1-1 16,6-5 0-16,3-5 0 15,0 3 1-15,6-1-2 16,3 3 0-16,0 0 0 16,3 3 1-16,3 0-1 0,3 0 0 15,3 0 0 1,6 5 1-16,0 0-1 0,8-3 1 15,1-2-1-15,0-3 1 16,3-2-1-16,5-3 1 16,7 0-1-16,3-3 1 15,-1 0-1-15,-2-2 1 16,3 2-1-16,8-3 0 16,-5-7 0-16,0 0 1 0,-1-1-1 15,4-2 1 1,2 3-1-16,-2 2 0 0,-6-2 0 15,2 0 0-15,4-1 0 16,-6 1 1-16,-1-6-1 16,-2 1 1-16,-3-9-1 15,2 6 0-15,1-1 0 16,0 4 0-16,-1-1 0 16,-2-2 0-16,-6 2 0 15,-7-2 1-15,4 0-1 16,0 2 0-16,-3 0 0 15,0-2 0-15,2 0 0 16,-2-3 0-16,-3-3 0 16,0 1 0-16,0-6 0 15,2-3 0-15,4 1 0 16,0 2 1-16,3-3-1 16,2 1 0-16,-5-1 0 15,-3 1 0-15,-3-1 0 16,-3-2 1-16,2 5-1 0,1 0 0 15,-3 3 0-15,0 3 0 16,0-9 0-16,-1 3 0 16,1-5 0-16,-3 0 0 15,-3 0 0-15,-3-3 0 16,-3 0 0-16,0 3 0 16,-3-8 0-16,-3 8 0 15,-9 2 0-15,-12-2 0 16,-12 0-1-16,-11 2 1 0,-22 1-1 15,-8 2 1-15,-16 0-3 16,7 0 0-16,8 3-6 16,7 5 1-16,14 8-2 15,13-3 0-15</inkml:trace>
  <inkml:trace contextRef="#ctx0" brushRef="#br0" timeOffset="65156.1196">12479 12798 12 0,'0'-16'6'0,"-14"0"-5"0,8 11 6 16,-6 0-4-16,0-1 0 16,-3 1 1-16,-3 0 1 15,3-1-6-15,-6 4 0 16,1-4 3-16,-1 6 1 16,-3 0-1-16,0-2 0 15,-3-3-1-15,3-1 0 16,-2-2 0-16,-4 3 0 15,-3 2 0-15,-6 3 0 16,-2 3 0-16,-4 0 0 0,-5-1-1 16,-10 1 1-16,0 2 0 15,1 3 0-15,-4 0-1 16,4 3 0-16,2-1 0 16,13 3 0-16,-1 3 0 15,6 0 1-15,1-3-1 16,2 1 0-16,6 4 0 15,0 3 1-15,4 3 0 16,5 3 0-16,0 2-1 16,0-3 1-16,3-2 0 15,3 2 0-15,3-2-1 16,1 8 1-16,5-11-1 16,0-2 0-16,3-3 0 15,3 2 1-15,3 3-1 16,3 0 0-16,3 3 0 15,5 0 1-15,7 0-1 16,9-3 1-16,0 3-1 0,3-3 0 16,5 0 0-16,10-2 1 15,8-1-1-15,-8 6 1 16,3-8-1-16,2 2 0 16,1-4 0-16,-7-1 1 15,-2-2-1-15,3-4 0 16,2 4 0-16,-5-3 1 15,-3 0-1-15,-1-3 0 0,1 0 0 16,0 1 1-16,-4-6-1 16,4-6 1-16,0-1-1 15,-1-1 1-15,4-6-1 16,-3-1 0-16,2-4 0 16,-2 3 1-16,-3-2-2 15,-7-1 1-15,1 3 0 16,0 0 0-16,0-2 0 15,-4-1 1-15,4-5-1 16,-3-5 0-16,0 6 0 16,-4-4 1-16,-2-2-1 15,0 0 1-15,-3-8-1 16,-6 0 0-16,-6-8 0 16,-6 2 0-16,-6 4-1 15,-6 2 1-15,-18 2 0 16,-12 4 0-16,-11-1-1 15,-19 8 1-15,-5 6-3 0,-15 2 1 16,5 8-7-16,-2 5 0 16,12 11 0-16,20 0 0 15</inkml:trace>
  <inkml:trace contextRef="#ctx0" brushRef="#br0" timeOffset="66612.5404">15114 12811 10 0,'-3'-10'5'0,"-3"-4"-1"0,0 9 5 0,-3 2-7 16,-3-2 0-16,-6 0 1 16,-3-3 1-16,0 0-5 15,1 0 1-15,-4-3 2 16,-6 6 0-16,-6 2-1 16,-2-2 1-16,-4 5-1 15,0 0 1-15,1-2-2 16,-4 2 1-16,-3 0 0 15,1 0 1-15,-1-3-1 16,-5 0 0-16,-4 3-1 16,0 0 1-16,-2 3-1 0,2 2 1 15,1 0-1-15,5 1 1 16,1 2-2-16,-4 2 1 16,-3 3 0-16,-2 6 1 15,8 2 0-15,-2-2 0 16,-1 2 0-16,4 3 1 15,8-3 0-15,3-3 0 16,3 4 0-16,1-1 0 16,5 0-1-16,-3-3 0 0,9 1-1 15,7-1 1-15,2-2-1 16,6 5 1-16,3 1-1 16,6-1 0-16,6-8 0 15,3 3 1-15,6 2-1 16,-1 4 0-16,7 1 0 15,6 1 0-15,3 0 0 16,0-5 0-16,-4-1 0 16,4-2 1-16,3 0-1 15,9 0 1-15,2 0-1 16,4-1 0-16,-3 1 0 16,5 3 1-16,7-6-1 15,-7 0 0-15,4 1 0 16,2 1 1-16,4-1-1 15,-6-4 1-15,-4 3-1 16,1-2 0-16,2-3 0 16,-2-3 0-16,-3 1 0 15,-4-1 1-15,-2-3-1 0,0 1 0 16,-1 0 0-16,-2-3 0 16,-3 0 0-16,-1-3 1 15,1 0-1-15,-3-2 0 16,2 0 0-16,4-3 1 15,0-3-1-15,-6 1 0 16,-1 2 0-16,-2-5 0 16,-3-1 0-16,0-1 0 15,0-1 0-15,-4 0 0 16,1 0 0-16,0-3 1 0,6 1-1 16,-3-3 0-16,-1 0 0 15,-2-3 0-15,-3 3 0 16,3 2 0-16,-3 1 0 15,-1-4 0-15,-2 1 0 16,-6 0 0-16,-6-3 0 16,-12-2 0-16,-3-1 0 15,-9-4 0-15,-11-4 0 16,-13 3 0-16,-6 6 0 16,1 5 0-16,-10 2 0 15,7 1 0-15,5 2-6 16,3 3 1-16,4 5-6 15,2 0 1-15</inkml:trace>
  <inkml:trace contextRef="#ctx0" brushRef="#br0" timeOffset="67439.4674">8306 11777 10 0,'0'0'5'0,"9"-3"0"16,-3 3-3-16,0 0-1 16,0 3 0-16,3-1-1 15,0 6 1-15,0 0-4 0,0 0 0 16,0 5 0-16,3 6 1 16</inkml:trace>
  <inkml:trace contextRef="#ctx0" brushRef="#br0" timeOffset="69887.0461">8967 12224 3 0,'-3'-8'1'0,"6"10"1"0,-3-2 0 0,0 0-4 16,0 0 1-16</inkml:trace>
  <inkml:trace contextRef="#ctx0" brushRef="#br0" timeOffset="70233.4863">9610 11745 13 0,'3'-5'6'0,"0"-3"-8"16,-3 8 12-16,0 0-10 0,0 0 0 16,-3 0 1-16,3 0 1 15,-3 5-3-15,0-2 1 16,0-1-3-16,0 3 0 15</inkml:trace>
  <inkml:trace contextRef="#ctx0" brushRef="#br0" timeOffset="70698.8558">10688 11613 9 0,'0'-16'4'0,"-6"8"-2"0,3 8 3 0,0 2-5 15,-3 4 1-15,0-1-1 16,3 6 0-16,0-4-3 16,3 1 1-16</inkml:trace>
  <inkml:trace contextRef="#ctx0" brushRef="#br0" timeOffset="71133.1177">11777 11385 8 0,'-6'-3'4'0,"12"1"-4"15,-6-1 6-15,0 3-6 16,0 3 1-16,-3-1-4 15,0 4 0-15,3-1 2 16,6 0 0-16</inkml:trace>
  <inkml:trace contextRef="#ctx0" brushRef="#br0" timeOffset="72122.5265">12786 11253 8 0,'-6'-6'4'0,"3"-7"-3"16,3 8 7-16,0 0-8 15,-3-1 1-15,0 4 0 16,-3-1 0-16,-9 6-2 15,-3-1 1-15,-2 4 0 16,-7 2 0-16,3 2 0 16,3 3 1-16,0 1-1 15,6-9 0-15,4 0 1 0,2 3 0 16,3-3 0-16,6-2 0 16,3-3 0-16,3 0 1 15,0 3-1-15,-3-3 0 16,-3 0-1-16,3 0 1 15,-3 2-1-15,-3 1 1 16,-3 0-1-16,0-1 0 16,0-2 1-16,0 0 0 0,0 0-1 15,3 0 1-15,6 0-1 16,6 0 1-16,9-2-1 16,5-4 1-16,7-2-1 15,0-5 0-15,0 3 0 16,-6 2 0-16,-7 2-1 15,-5 6 0-15,-6 3 0 16,-9 5 1-16,-6 3 0 16,-12-1 0-16,-2 1 0 15,-1-1 0-15,3 1 0 16,0-1 0-16,0-2 0 16,1-2 1-16,-1-4 0 15,3-2 1-15,3-2 0 16,0-6 0-16,3 2 1 15,3 1 0-15,3-3 0 16,6-2 0-16,9-1-1 16,6 0 0-16,3-2-1 15,6 3 1-15,8 2-2 0,4 0 0 16,-3 2 0-16,-3 4 0 16,-6 2-1-16,-10 5 1 15,-5 3-1-15,-12 3 1 16,-9-1-6-16,-8 6 1 15,-7 5-3-15,21-2 1 16</inkml:trace>
  <inkml:trace contextRef="#ctx0" brushRef="#br0" timeOffset="72888.4147">13941 11779 9 0,'33'0'4'0,"-15"0"0"0,-12 0 2 0,-3 0-6 16,-3 0 0-16,0 0 0 15,-6 3 1-15,-9 5-1 16,-9-3 0-16,-6 0 1 16,3 1 1-16,1-1 0 15,2-2 1-15,3-1 0 16,6-4 0-16,3-6-1 15,9 0 1-15,3 0-1 16,12-5 0-16,6-3-1 16,6 0 0-16,2 3 0 15,-2-1 1-15,-3 9-2 16,-3 0 1-16,-6 5-1 0,-3 8 1 16,0 0-1-16,-6 2 1 15,0-2-1-15,-3-3 1 16,3 3-1-16,-3 0 0 15,0-2 0-15,0-1 0 16,0 0-7-16,-6 11 1 16</inkml:trace>
  <inkml:trace contextRef="#ctx0" brushRef="#br0" timeOffset="82241.6076">6250 11861 7 0,'-21'-8'3'0,"-6"-2"0"0,18 4 4 0,-3 1-6 16,0 0 1-16,0 0 1 16,3 2 1-16,0 0-4 15,3 1 1-15,3-1 3 16,1 0 1-16,2 3-1 15,-6 0 0-15,3 0-1 16,3 0 1-16,9 3-1 16,5 0 0-16,13-1-1 15,3-4 0-15,12-1-1 16,14 0 1-16,13 3-1 16,14 0 0-16,6-2-1 15,15-1 1-15,1 3-1 16,2 0 1-16,-3-5-1 0,0 2 1 31,24-2 0-31,-24 2 0 16,-26-5 0-16,-19 8 1 15,-17 0-1-15,-12 0 1 16,-15 0-1-16,-15-5 0 16,-9 0 0-16,-15-3 0 15,-12 2-1-15,-9-2 1 0,-2 1-2 16,-7-4 1-1,-2-2 0-15,-1-6 1 0,-2 6-1 16,-7-3 0-16,1 6 0 16,-1-1 0-16,1 0 0 15,2 1 0-15,10-1 0 16,8-2 1-16,6 2-1 16,9 1 1-16,10 2-1 15,8 0 1-15,6 8-1 16,15 3 0-16,15-1 0 15,5 4 0-15,19-1 0 16,17 3 0-16,4 5 0 16,11 0 0-16,-2-5 0 15,11 5 0-15,0 1 0 16,6-1 0-16,-5 0 0 16,-16-2 0-16,-11-1 0 15,-16 3 0-15,-11 1-1 16,-12-4 1-16,-6 1 0 15,-12 2 0-15,-12 6 0 16,-15 4 0-16,0 4-1 0,-3-1 1 16,-6 11 0-16,-2 3 0 15,-4 2 0-15,0-5 0 16,1-2 0-16,-1-6 1 16,-3-5 0-16,-9-6 0 15,1-5-1-15,-1-5 1 16,1-2-1-16,2-1 1 15,3-5-1-15,7 5 0 0,2-2 0 16,6 0 0-16,6-1 0 16,3 4 0-16,6-1 0 15,7-3 1-15,5 1-1 16,8 2 0-16,7-5 0 16,6 3 1-16,6 0-1 15,9-3 1-15,8 0-1 16,1-3 1-16,3-2-1 15,2-1 0-15,4-1 0 16,-4-1 1-16,-2-3 0 16,-9 0 0-16,2 1-1 15,4-3 0-15,0-3 0 16,-7-3 1-16,-8-2-1 16,-6 3 1-16,0-4-1 15,-9 6 0-15,-3 1 1 16,-7-1 0-16,1 0-1 15,-6-3 1-15,-8 1-2 16,-7-6 1-16,-12-2 0 0,0 4 0 16,-9-1-1-16,-11-1 0 15,-13-3 1-15,-5 3 0 16,-10-5 1-16,-2-2 0 16,-3-1-2-16,2 3 1 15,13 5 0-15,14 5 1 16,3 4-2-16,10-1 0 15,5 5 0-15,9 1 1 0,3 4-1 16,12 4 1-16,3 4-1 16,6-2 1-16,15 3 0 15,12 5 0-15,15 0 0 16,5 5 0-16,16 6 0 16,-1-1 0-16,10 1-1 15,-1 2 1-15,-2 3 0 16,-13-1 0-16,-11-1 0 15,-6-7 0-15,-4 4-1 16,-5 2 1-16,-3 0 0 16,-6 3 0-16,-6-3 0 15,-3-2 0-15,-4-3 0 16,-2-3 1-16,-6 0-1 16,-6-2 0-16,1 2 0 15,-10-5 0-15,-9 0 0 16,-6 0 0-16,-3 0 0 15,-5 0 0-15,5 0 0 16,-3 2 0-16,0 1 0 16,4-1 0-16,2 1 0 0,0-3 0 15,9-3 0-15,6 0 0 16,4 1 0-16,2-1 1 16,6-2-1-16,3-3 0 15,3 0 0-15,6-3 1 16,-1-2-1-16,7 2 0 15,-3 0 0-15,3 1 1 16,9 2-1-16,0 0 0 0,0 2 1 16,-7 1 0-16,1-3 0 15,-3-3 0-15,-3-2-1 16,0-3 1-16,0 0 0 16,0-2 0-16,0 2-1 15,0 0 1-15,-3 5-13 16,-3 8 1-16,-12 1-3 15,0-9 1-15</inkml:trace>
  <inkml:trace contextRef="#ctx0" brushRef="#br0" timeOffset="82858.5955">6133 11893 13 0,'-53'-11'6'0,"-10"14"-2"0,48-3 1 16,-8 0-5-16,2 3 1 16,0-3 0-16,0 0 1 15,6 0-1-15,6-3 0 16,0-2 2-16,6-1 0 15,9 1 0-15,9-3 0 16,18 0 0-16,6 3 1 0,11 2-2 16,13-2 1-1,23-3-2-15,6 6 1 0,22-1-1 16,8-2 1-16,3 2-1 16,-3 3 0-16,-6-5-1 15,-15-1 1-15,-12 1 0 16,-11 0 0-16,-16-1 0 15,-11 4 0-15,-16-1 0 16,-14-2 1-16,-12 5-1 16,-18 0 1-16,-9 8-1 15,-20-3 0-15,-22-2-1 16,-20 2 1-16,-15 8-1 16,-16-5 0-16,-25 3 0 15,-1 5 0-15,6-6 0 16,0-2 0-16,9 3 0 15,11-1 1-15,10-2-1 16,18 0 1-16,9-2 0 0,17-4 0 16,12 3-1-16,13-2 1 15,11 0 0-15,12-3 0 16,18 0 0-16,15-6 0 16,11-1 0-16,13 1 0 15,8 6-1-15,1 3 1 16,6 5-12-16,5 10 0 15</inkml:trace>
  <inkml:trace contextRef="#ctx0" brushRef="#br0" timeOffset="83997.7286">5616 13327 9 0,'-27'0'4'0,"-6"8"6"15,21-5-11-15,6-1 1 16,0 1 1-16,3 0 0 15,3-1 1-15,9-2-2 16,9 0 1-16,-3 0 1 16,15-2 1-16,11-4-1 0,7-4 1 15,14-4-1-15,16 1 1 16,11-3-1 0,6 0 0-16,13 1-1 0,5 1 1 15,9 1-1-15,-9 5 1 16,3 0-1-16,-3 0 0 15,-6 3 0-15,-6-3 0 16,-2-2 0-16,-4-1 0 16,-6 0 0-16,-6 3 0 15,-11-2 0-15,-10 2 1 0,-11 0-1 16,-15 0 0-16,-12 3 0 16,-13-3 1-16,-14 0-2 15,-8-3 1-15,-19 1 0 16,-18-1 0-16,-5 1-1 15,-13-4 1-15,4 4-1 16,-7-1 0-16,4 3 0 16,-1 6 1-16,4 2-1 15,11 2 1-15,6 1-1 16,7-1 1-16,8 1 0 16,6-3 0-16,12-3-1 15,3 1 1-15,12-3-1 16,15-1 1-16,12-2-1 15,12 0 0-15,5 8-1 16,13 6 1-16,-4-1-1 16,1 3 1-16,-1 8-1 0,-2 0 1 31,-12 15-1-31,-19-7 1 16,-17 0-1-16,-15 5 1 15,-11 6 0-15,-19-1 1 16,-9 11 0-16,-5 8 0 15,-7 0-10-15,10 5 1 16</inkml:trace>
  <inkml:trace contextRef="#ctx0" brushRef="#br0" timeOffset="98187.3009">5616 12131 29 0,'-30'-3'14'0,"30"-7"-13"16,9 2 14-16,15-5-16 0,20-11 1 15,13-3 0-15,29-7 0 16,27 2 1-16,27 1 1 16,18 4-1-16,6 6 1 15,-4 10-4-15,1 9 1 16,-18 4-6-16,-12 4 0 16</inkml:trace>
  <inkml:trace contextRef="#ctx0" brushRef="#br0" timeOffset="98607.1132">5776 13123 31 0,'-24'-5'15'0,"27"-8"-21"0,3 8 24 16,9-1-19-16,12-2 0 15,24-5-1-15,29-8 1 16,21-3 1-16,33-5 1 16,18 3-1-16,27 2 0 15,2 8 0-15,10 3 0 16,-10 10-7-16,-8 3 1 15</inkml:trace>
  <inkml:trace contextRef="#ctx0" brushRef="#br0" timeOffset="149426.2976">9318 7538 8 0,'-12'-19'4'0,"12"-12"-2"0,0 20 4 0,6-2-5 16,-3-3 0-16,0-5 1 15,3-6 0-15,0 1-3 16,0-3 0-16,3 0 2 16,-3 2 1-16,6 1-2 15,6-6 1-15,6 3-1 16,5 5 0-16,4-2 0 16,9-3 0-16,5-1 0 15,4 4 0-15,-3 0 0 16,-4 4 1-16,4-1-1 15,-6 7 1-15,-4 2 0 16,-5 7 0-16,-3 4 0 16,-6 0 0-16,-6 6 0 15,-4-6 0-15,-2 1 0 16,-3 2 1-16,0 0-1 16,0 0 1-16,0-6-1 0,-3 1 1 15,3 0-1-15,-3-1 1 16,3 1-2-16,0 2 1 15,0-4-1-15,0-1 1 16,-3 2-1-16,0 1 0 16,-1 0 0-16,1 2 0 15,3-2 0-15,0 2 0 16,0 3 0-16,3 0 0 16,0 0 0-16,0 3 1 0,3-1-1 15,0 1 0-15,-3 2 0 16,-6 1 0-16,2-1 0 15,-5 0 0-15,3 1 0 16,-6-1 1-16,3 3-1 16,-6-3 0-16,3-2 1 15,-3-1 0-15,-3-4-1 16,-2-4 1-16,-4 1 0 16,-6-8 0-16,-3 0-1 15,3-3 1-15,0-3-1 16,0-2 0-16,6 5 0 15,1 3 0-15,-1 0-1 16,3 5 1-16,3 3 0 16,0-1 0-16,3 1-1 15,0 2 1-15,3 3-1 16,6 6 1-16,9-1-1 0,9 5 1 16,8 6-1-16,7 6 1 31,23 25-1-31,-8-2 0 15,-12-5 0-15,-10 7 0 16,-8 1 0-16,-9 0 0 16,-9 10 0-16,-3 0 1 15,0 3 0-15,0-5 0 16,0-9 0-16,3-10 0 16,0-2 0-16,0-6 0 0,0 0 1 15,3-8 0-15,3-3-1 16,-3-7 1-16,2-3 0 15,4-5 0-15,0-3-1 16,0-3 1-16,3-2 0 16,-3 2 0-16,0-2 0 15,-3-3 0-15,0-8 0 16,-3-3 0-16,2-12 0 16,-8-6 1-16,-3-8-2 15,-3-3 1-15,-8 0-1 16,-4 1 1-16,0 7-2 15,-9 0 1-15,-9-2-1 16,-6 0 1-16,1-3 0 16,-13-13 0-16,-11 7 0 15,-1 4 0-15,1 7 0 16,-7 0 0-16,10 6-1 16,-1 0 1-16,-2 4 0 0,-1 7 0 15,4 4-1-15,5 8 1 16,0 6-1-16,1 5 1 15,-4 5-1-15,10 3 1 16,-4 8-1-16,0 0 1 16,1 16-1-16,-1 16 0 15,4 2 0-15,8-3 0 16,6-4 0-16,3-4 0 16,7 4 0-16,5-1 1 15,3-5-1-15,3 3 1 0,6 2 0 16,3 1 0-16,3-6 0 15,0-3 1 1,3-10 0-16,0-8 0 0,3-6 0 16,-3-15 1-16,0-11-1 15,0-5 1-15,0-8 0 16,0-6 0-16,6 6-2 16,0 0 1-16,6-5-1 15,2-6 0-15,7-2 0 16,3-8 0-16,3 2-1 15,-3 6 1-15,11 5 0 16,7 2 0-16,-3 3-1 16,8 3 1-16,10 8-1 15,2 3 1-15,-2 15-1 16,8 3 1-16,1 5-1 16,2 3 1-16,1 16-1 15,-7 8 0-15,-5 2 0 0,-13 3 1 16,-8 0-1-16,-3-2 1 15,-10-6-1-15,-5 2 1 16,-3 1-1-16,-6 3 1 16,0-4-1-16,-3 4 1 15,-3 2 0-15,-3 2 1 16,0 1-1-16,0-8 0 16,3 0 0-16,0-9 1 15,-3-1 0-15,0-6 0 16,0-9 0-16,-3-4 0 0,0-3 0 15,-3-8 0-15,3-8 1 16,0-8 0-16,-3-2-1 16,0 0 0-16,-3-6 0 15,-3-5 0-15,-6 8-1 16,-9-3 1-16,-6-5-1 16,-5-5 1-16,-7-1-1 15,0-7 0-15,-8 2 0 16,2 6 0-16,-3 2-1 15,-2 9 1-15,-4 7-2 16,1 8 1-16,2 8-1 16,7 8 1-16,-4 13-1 15,0 14 1-15,4 10 0 16,8 2 0-16,3 4 0 16,1-9 0-16,2 3 0 15,3 0 1-15,0-2-1 16,4-6 1-16,5 0 0 0,3-5 0 15,3-6 1-15,3-7 0 16,3-3 0-16,6-6 0 16,3-7 0-16,3-6 0 15,3-2 0-15,6-3 1 16,3 0-1-16,3 1 1 16,3-4-2-16,14 0 1 15,4-7-1-15,3-6 0 16,11-5-1-16,13 3 1 0,2 5-1 15,13 5 0-15,-1 0-1 16,0 8 1-16,1 11 0 16,-10 5 1-16,-8 11-1 15,-13 7 0-15,-11 1 0 16,-3 2 1-16,-10 3 0 16,-2-1 0-16,-3-1 0 15,-3-4 0-15,0-2 0 16,0-3 1-16,-1-2-1 15,-2-3 1-15,0-3-1 16,-3-2 1-16,0 2 0 16,-3-2 0-16,-6-3 0 15,-3-6 0-15,0-2-1 16,-3-5 1-16,-3 0 0 16,-3-6 0-16,0 1-1 15,-6-11 1-15,3 0-1 16,-6-1 0-16,-8 1 0 15,-10 0 1-15,-12 8-2 0,4 5 0 16,-19 3 0-16,4 2 1 16,-7 6-1-16,-5 8 0 15,-1 13-1-15,10 10 1 16,-7 6 0-16,10 8 0 16,-1-3 0-16,13-3 0 15,2 3 0-15,0 0 0 16,4 0 1-16,2-5 0 15,0 0 0-15,1-6 0 0,5-2 1 16,3-11 0-16,3-5 0 16,6-8 0-16,4-5 0 15,2-3 1-15,3-8-1 16,6-3 1-16,12-4-2 16,12 7 1-16,14-3-1 15,10 3 0-15,18 3-1 16,11 0 0-16,12 2-1 15,4 9 1-15,2 7 0 16,-6 0 1-16,-11-5 0 16,-16 8 0-16,-11 3-5 15,-15 10 1-15,-30 11-3 16,-12-6 0-16</inkml:trace>
  <inkml:trace contextRef="#ctx0" brushRef="#br0" timeOffset="156588.6047">9789 11620 2 0,'-3'-2'1'0,"-6"-14"0"0,9 13 1 16,-3-2-2-16,-3 0 0 16,0-6-1-16,0 3 1 0,0 0 0 15,0-8 1-15,-6 1 0 16,3 1 0-16,-3 1 0 16,0 5 1-16,0 0-3 15,1 3 1-15</inkml:trace>
  <inkml:trace contextRef="#ctx0" brushRef="#br0" timeOffset="157354.6186">9649 11679 10 0,'-12'-27'5'0,"6"-7"-6"0,6 23 9 0,-6 1-13 16,0-4 0-16</inkml:trace>
  <inkml:trace contextRef="#ctx0" brushRef="#br0" timeOffset="158286.5179">9589 11427 18 0,'-9'-23'9'0,"3"-12"-12"15,3 25 18-15,-3-1-15 16,-3 6 0-16,-8-6 0 16,-13-5 0-1,-53-21 0 1,-1 3 0-16,-17 2 0 15,-9 8 1-15,-9 11 0 16,-21 2 0-16,-15 11 0 16,-12 14 1-16,-5-1-1 15,5 11 1-15,0-3-1 16,13 5 1-16,11 14-1 16,21 2 0-16,12 19 0 0,17 3 1 15,16 2-2-15,14-11 0 16,16 6 0-16,11 0 0 15,15 18 0-15,18 1 0 16,12-3-1-16,12-11 1 16,9-3 0-16,17-2 0 15,7-3 0-15,20-2 0 16,7-6 1-16,17-13 0 0,9-5 1 16,3-14 0-16,18-12 0 15,6-6 0-15,6-6-1 16,12-9 1-16,0-4-1 15,-12-7 1-15,0 2-2 16,-10-8 1-16,-16-2 0 16,-10-11 1-16,-15-11-1 15,-17 1 0-15,-7-6 1 16,-8 2 0-16,-10 12-1 16,-8-3 1-16,-9-6-1 15,-7-8 1-15,-14 4-1 16,-9-1 0-16,-6 5-1 15,-17 6 1-15,-16 8-1 16,-12 5 0-16,-17 7-9 16,-13 15 1-16,-20 9-3 15,0 4 0-15</inkml:trace>
  <inkml:trace contextRef="#ctx0" brushRef="#br0" timeOffset="159184.8355">4356 12377 20 0,'-53'-13'10'0,"32"8"-8"16,21 5 11-16,9 0-13 15,12-3 0-15,6-2 0 16,17-6 0-16,22-2 0 16,14 0 1-16,15-6 0 15,21 1 1-15,15 2 1 16,6-8 1-16,15-2-1 16,9-4 1-16,6-7-1 0,5 0 1 15,1-2-2-15,8 2 1 16,1 7-2-16,0 4 0 15,-19 5 0-15,-5 2 0 16,-27 1-1-16,-12-1 1 16,-15 3 0-16,-14 3 0 15,-16 3-1-15,-15-1 0 16,-14 0 1-16,-12 4 0 0,-9-4 0 16,-12 0 0-16,-12 6 0 15,-12 0 0-15,-15-1 0 16,-9 4 0-16,-23-9-1 15,-16 6 1-15,-11 0-1 16,-6 5 0-16,-4-3 0 16,-5 0 0-16,-3 3 0 15,12 3 0-15,-1 0 0 16,10-3 0-16,12 0 0 16,8 2 0-16,13 1 0 15,11 0 1-15,9-3-1 16,12 0 0-16,12 0 0 15,18 0 0-15,15 0-1 16,18-3 1-16,20-2-1 16,21 5 1-16,7-6-1 15,14 4 1-15,0 2-1 16,3 2 1-16,-12 1-1 16,-8 0 1-16,-10 2 0 0,-12 11 0 15,-5 0-1-15,-18 5 0 16,-16 3 1-16,-17 7 0 15,-15 14 0-15,-12 6 1 16,-17 2 0-16,-13-8 0 16,-9 0 0-16,-5 2 1 15,2-2-7-15,13-3 1 16,11 1-7-16,24-25 0 16</inkml:trace>
  <inkml:trace contextRef="#ctx0" brushRef="#br0" timeOffset="159980.2321">7750 12250 23 0,'-48'-8'11'0,"33"-2"-9"0,18 4 11 0,3 4-13 15,6 2 0-15,15-3 0 16,17 0 0-16,22 1-1 16,14-3 1-16,25-6-1 15,14 0 1-15,12-7-1 16,8-1 1-16,7-2 1 16,-12 0 0-16,-6 0 0 15,-12 2 0-15,-23 6 1 16,-22 2 0-16,-14 6 0 15,-22 5 0-15,-20 3-1 16,-24 5 0-16,-18 5 0 16,-26 0 1-16,-19-2-2 15,-17 2 0-15,-12 0 1 16,3-2 0-16,8-3-1 16,10-6 0-16,12-2 0 15,14 0 1-15,12 0-1 16,22 0 1-16,20 0-1 0,14-2 0 15,31-6 0-15,24-3 0 16,17 1 0-16,18-6 0 16,18-8 0-16,0 5 0 15,-3 1 0-15,-18-3 0 16,-20 2 1-16,-16 6 0 16,-23 5 0-16,-27 0 0 15,-24 8 0-15,-36 8 0 16,-32 13-9-16,-36 6 0 0</inkml:trace>
  <inkml:trace contextRef="#ctx0" brushRef="#br0" timeOffset="163194.4883">8473 4932 18 0,'-18'-16'9'0,"9"5"-4"0,6 6 10 15,0 2-16-15,0 3 1 0,0 8 2 16,-3 11 1-16,0 7-2 16,3 9 1-16,0 10 3 15,3-6 0-15,3 14 2 16,0 3 1-16,6 13-1 15,9-1 1-15,6-7-3 16,-6 3 1-16,0-11-3 16,3-3 0-16,-7-5-5 15,1-3 0-15,-3-7-11 16,3-6 0-16,-3-16-1 16,-18-26 0-16</inkml:trace>
  <inkml:trace contextRef="#ctx0" brushRef="#br0" timeOffset="163793.3775">9348 4834 31 0,'3'-21'15'0,"24"-16"-20"16,-9 29 26-16,12-5-22 15,2-6 1-15,7 3-1 16,9 0 0-16,-4 8 1 16,-5 11 0-16,-9 5 0 15,-9 13 1-15,-16 11 2 16,-7 8 0-16,-13 10 2 0,-3-3 1 16,0 4 0-16,3-1 0 15,6-5-1-15,9-11 1 16,9-5-3-16,15-7 0 15,15-9-3-15,14-5 0 16,13-19-5-16,17-7 1 16,15-25-9-16,15-4 1 15,6-6-1-15,-14-8 0 16</inkml:trace>
  <inkml:trace contextRef="#ctx0" brushRef="#br0" timeOffset="170458.8427">8021 10488 7 0,'-12'0'3'0,"0"-5"-2"15,12 2 4-15,0 0-5 0,0-2 0 16,0 0 1-16,0 0 1 15,0-1 0-15,-3 1 0 16,3 0 2-16,0-1 0 16,-3 1 1-16,0 0 0 15,0 0 0-15,0 2 0 16,3 3-1-16,0 3 1 16,0 5-2-16,0 5 1 15,3 3-1-15,0 13 1 0,6 13-1 16,0 3 0-16,0 8 1 15,-3-3 0-15,3 3 0 16,-4 5 1-16,4-2 0 16,-6-6 0-16,0-2 0 15,0-3 0-15,3-3-3 16,0-10 1-16,-3-8-9 16,-3-6 1-16,6-13-10 15,-9-10 0-15</inkml:trace>
  <inkml:trace contextRef="#ctx0" brushRef="#br0" timeOffset="171134.9521">8405 10546 33 0,'-15'-10'16'0,"21"-6"-18"16,0 5 17-16,6-5-17 16,11-2 1-16,7-3-1 15,3 0 1-15,0 2 2 16,-1 3 0-16,1 6 0 0,0 4 0 15,-3 6 2-15,-10 13 1 16,-5 14 0-16,-9 7 1 16,-6 14 0-16,-9 10 0 15,-3 3-1-15,0-8 1 16,1-5-1-16,5-3 0 16,3-6-1-16,6-12 0 15,12-14-3-15,20-16 1 16,16-13-5-16,20-13 1 0,13-21-10 15,11 0 0-15,0-6-1 16,-9-10 0-16</inkml:trace>
  <inkml:trace contextRef="#ctx0" brushRef="#br0" timeOffset="177575.9793">8384 11520 13 0,'-6'-11'6'0,"6"19"2"0,0-8 6 16,3-5-13-16,3 5 0 15,0 0 0-15,3 0 1 16,3-3-2-16,-1 3 0 16,1 0 1-16,-3 0 1 15,0 3 0-15,6-6 0 16,-9-2 1-16,0 2 1 0,0 3 0 15,-6 0 0-15,6-2-1 16,-3 2 1-16,3-6-2 16,0 1 1-16,3 0-2 15,-3 2 0-15,0-2-1 16,3 0 0-16,-4-1 1 16,1 4 0-16,0-4 0 15,-6 6 1-15,0-2-1 16,0 2 1-16,0 0 0 15,0 0 0-15,0-5-1 16,3-1 0-16,-3 6-1 16,0 0 1-16,3-2-1 15,-3 2 0-15,0 0 1 16,3-3 1-16,-3 3-1 16,0 0 0-16,0 0 0 15,3-3 1-15,-3 3-1 16,0-5 1-16,0 5-2 0,0 0 1 15,0 0-1-15,0 0 1 16,-3-3-1-16,3 3 0 16,-3 0 0-16,3 3 1 15,0 0-2-15,0-1 1 16,3 1-9-16,9-6 0 16,9-7-5-16,-6-6 1 15</inkml:trace>
  <inkml:trace contextRef="#ctx0" brushRef="#br0" timeOffset="178612.2611">8434 11710 20 0,'-9'-2'10'0,"9"2"-6"16,0 0 8-16,0 0-12 15,9-3 0-15,0 3 0 16,0-2 1-16,0-4-1 16,3 4 0-16,-3 2 2 15,-3-3 0-15,0 0 0 16,0 1 1-16,3-1 0 15,-3 0 0-15,3 1 0 0,0 2 1 16,-3 0-3-16,2 0 1 16,-2 0-1-16,0 0 1 15,-3-6 0-15,-3 6 0 16,0 0-1-16,0 0 1 16,0 0 0-16,0 0 0 15,0 0 0-15,0 0 1 16,0-5-2-16,-3 2 0 15,0 1 0-15,0-1 1 0,0 3-1 16,0-5 1-16,0 2-1 16,0-2 0-16,1 2-1 15,-1 1 1-15,3-1-1 16,-3-2 1-16,0-1-1 16,3 6 1-16,0-5-1 15,0 2 1-15,0 1-1 16,0-3 0-16,0 5 0 15,0-3 1-15,0-2-1 16,0 2 0-16,0-2 0 16,-3-1 0-16,3 6 0 15,0-5 0-15,0 0-1 16,0 5 1-16,0-5-1 16,-3 5 1-16,3 0-3 15,0 0 1-15,0-6-5 16,0 1 0-16,0-3-6 15,3 0 1-15</inkml:trace>
  <inkml:trace contextRef="#ctx0" brushRef="#br0" timeOffset="181208.36">8586 10988 4 0,'-12'5'2'0,"3"9"5"0,9-9-11 16,0-2 4-16,3 5 1 15,0 2 1-15,0-7 0 16,-3 2-1-16,0 3 1 0,0-3 2 16,-3 1 1-16,0 2 0 15,0-3 1-15,0 0-1 16,-3 0 1-16,0-2-1 15,0-3 0-15,1 0-1 16,2-3 0-16,0-2-1 16,3-3 0-16,0-2-2 15,6-1 1-15,2-2-2 16,4-6 1-16,0 1-1 16,0-1 0-16,3-2-1 15,3 0 0-15,6 2 1 16,3 3 0-16,-1 1 1 15,7-1 0-15,-3 2-1 16,-3 7 1-16,2-4 1 16,1 6 0-16,-3 2 0 15,3 6 0-15,-7-1 0 16,-5 4 1-16,-3 4 0 16,-3 3 1-16,0 1-1 0,-3-1 0 15,-3 0-1-15,0 0 1 16,0-2-2-16,0 0 0 15,-3-6 0-15,3 0 0 16,0 0 0-16,0-2 0 16,-3 0 0-16,3-3 1 15,0 0-2-15,-1 0 1 16,-2-3 0-16,-3 3 0 0,0 0-1 16,3-3 0-16,3 1 1 15,-6-1 0-15,0 3 0 16,0 0 1-16,0 0 0 15,0 0 0-15,0 0-1 16,0 0 1-16,0 0-1 16,0 0 0-16,0 0-2 15,0 0 1-15,3-3-6 16,0-2 1-16,0-5-10 16,6-4 1-16,-12-2-3 15,-12-10 1-15</inkml:trace>
  <inkml:trace contextRef="#ctx0" brushRef="#br0" timeOffset="183971.4249">8527 11202 3 0,'-18'0'1'0,"0"0"10"15,15 0-10-15,3-2-1 16,3-6 1-16,-3 3 0 15,6-3 0-15,0 0-1 0,-3-6 0 16,3 1 2-16,0-5 1 16,3 2 0-16,3-3 0 15,-1-2 1-15,1 3 0 16,0-1 0-16,0 1 0 16,6 2-1-16,6 0 0 15,6 3-2-15,5 2 0 16,7 3-1-16,3 3 1 15,5 2-1-15,1 1 0 16,-7 2 0-16,-8 0 0 0,-3 0 1 16,-6 5 1-16,-9 0 1 15,-7 3 0-15,-5 3 0 16,0 2 1-16,-9 0-1 16,-3 3 1-16,1 0-2 15,-1 2 1-15,3-10-2 16,0 0 0-16,0 0-1 15,3-5 0-15,6-3 0 16,-3-5 0-16,0-1 1 16,0-2 0-16,2 0 0 15,1 3 0-15,-3 2 0 16,0-2 1-16,0-3-3 16,-3 3 1-16,6 0-9 15,0-1 1-15,9-7-4 16,-3-3 0-16</inkml:trace>
  <inkml:trace contextRef="#ctx0" brushRef="#br0" timeOffset="184572.6474">8952 12248 31 0,'-35'0'15'0,"20"7"-19"0,12-9 26 0,3 2-26 15,6-3 1-15,3 3-9 16,5-5 1-16,4-3 10 16,0-8 1-16</inkml:trace>
  <inkml:trace contextRef="#ctx0" brushRef="#br0" timeOffset="185234.8432">9759 6355 21 0,'-6'-2'10'0,"27"15"-33"0,-12 0 17 15</inkml:trace>
  <inkml:trace contextRef="#ctx0" brushRef="#br0" timeOffset="280597.6221">9929 13385 8 0,'-21'-37'4'0,"9"32"-2"16,12 5 4-16,0 0-7 15,6 3 1-15,3 5-5 16,9 7 1-16</inkml:trace>
  <inkml:trace contextRef="#ctx0" brushRef="#br0" timeOffset="280867.7345">12036 13179 5 0,'-21'-3'2'16,"24"14"-2"-16,3-11 2 0,6 0-4 15,3 8 0-15</inkml:trace>
  <inkml:trace contextRef="#ctx0" brushRef="#br0" timeOffset="281395.2991">14911 13216 10 0,'-3'-13'5'0,"9"5"-5"0,-3 5 10 0,0 3-10 15,3 0 1-15,0 0-1 16,3 0 1-16,-3 0-1 15,0 3 1-15,0-1 1 16,-3-2 0-16,0 0 0 16,-3 0 1-16,0 0 0 15,3-5 1-15,-3 5-1 16,3 0 0-16,-3 0-2 16,3 0 1-16,3 0-1 15,0 3 1-15,0 2-1 16,-3 0 0-16,-3 3-5 15,-3 0 1-15,-3 0-4 16,0-8 0-16</inkml:trace>
  <inkml:trace contextRef="#ctx0" brushRef="#br0" timeOffset="282640.5812">10170 11726 5 0,'6'-5'2'0,"41"24"-2"0,-32-17-5 16</inkml:trace>
  <inkml:trace contextRef="#ctx0" brushRef="#br0" timeOffset="287039.4473">9405 13208 9 0,'-12'-24'4'0,"21"0"-5"16,-3 19 9-16,6 2-9 16,2 9 1-16,7-1-5 15,6 3 1-15</inkml:trace>
  <inkml:trace contextRef="#ctx0" brushRef="#br0" timeOffset="287401.7182">14804 13266 0 0,'86'-8'0'0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19:39:17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11717 6257 7 0,'-47'-34'3'0,"-42"-14"1"0,59 40 4 16,-12-5-5-16,-14-5 0 15,-13-6 2-15,-14-5 0 16,-10 0-7-16,-11-8 0 16,-27-6 4-16,-9 9 1 0,-5 2-2 15,-22 3 0-15,-9 3-1 16,-20-1 0-16,-1 6 0 15,-17 2 0-15,-6 4 0 16,-9 4 0-16,2-5-1 16,-8 13 1-16,0 3 0 15,-9 11 0-15,0-3 0 16,-6 3 1-16,9 2-1 16,18 8 1-16,8 13 0 15,13-2 0-15,14 5-1 16,22 3 1-16,17-8-1 15,12 13 0-15,24-16 0 16,12 8 0-16,11 2-1 16,13 1 1-16,8 10 0 15,19 6 0-15,11-1 0 16,15-2 0-16,15 0 0 16,15-5 0-16,9 2 0 15,18 0 1-15,21 6-1 0,20 8 1 16,3-1-1-16,31-5 0 15,11-5 1-15,23-8 0 16,16-5-1-16,15-14 1 16,23 1-1-16,16-9 0 15,20-2 0-15,9-8 1 16,15 3-1-16,12-6 1 16,-3-2-1-16,12 5 0 15,5-8 1-15,-5 2 0 0,9 1-1 16,-12-3 1-16,-6 5-1 15,-6-8 1-15,-15 3-1 16,-6 0 1-16,-15-5-1 16,-9-5 1-16,-2-9-1 15,-16 1 1-15,-15-14 0 16,1-13 0-16,-27-3 0 16,-15-2 0-16,-21-3 0 15,-18 11 0-15,-21-9 0 16,-17-2 1-16,-28-10-1 15,-26-3 1-15,-27 0-2 16,-35-6 1-16,-42 9-1 16,-48-3 0-16,-54-3 0 15,-47 0 0-15,-51 3 0 16,-32 8 1-16,-6 15-1 16,-10 33 1-16,13 20-10 15,2 27 1-15</inkml:trace>
  <inkml:trace contextRef="#ctx0" brushRef="#br0" timeOffset="3256.3608">6598 6924 30 0,'-75'-24'15'0,"-2"-2"-5"0,53 13 15 0,0-6-26 15,-2-5 0-15,-10-7 0 16,6-9 1-16,-6 5 1 15,1-4 0-15,5-4 0 16,3-4 0-16,9-1 0 16,3-10 0-16,6-6 0 15,15 1 0-15,12-6-1 16,15 0 1-16,3-2-1 16,17 2 0-16,13 0 0 15,14 3 0-15,3 8 0 16,13 16 0-16,2 5-1 15,6 13 1-15,-12 8-1 16,-8 8 1-16,-7 11 0 16,-5 15 0-16,-7 6 0 0,-14 13 1 15,-10 11 0-15,-8 13 0 16,-12 5 0-16,-9 2 0 16,-9 12 0-16,-9 2 1 15,-9 5-1-15,-6-10 1 16,0 0-1-16,-3-9 1 15,-8-1-1-15,-16-9 1 16,0-5-1-16,-11-6 1 16,-4-7-1-16,1-8 1 0,-4-11-1 15,4-10 1-15,-1-11-1 16,10-14 0 0,2-7-1-16,1-13 0 0,2-9-1 15,6-12 1-15,7-9-1 16,2-10 1-16,6 0 0 15,9-3 0-15,9 3 0 16,6 0 1-16,9 0-1 16,6 0 1-16,9 8-1 15,6-3 0-15,9 6-1 16,5 10 1-16,7 5-1 16,2 8 1-16,7 6-1 15,3 5 1-15,2 13-1 16,-2 11 0-16,-1 10-1 15,4 6 1-15,-10 10 0 16,1 16 1-16,-1 3 0 16,4 10 0-16,-7 3 0 0,-5 0 1 15,-6 10 0-15,-6 1 0 16,-7 7 0 0,-8-5 0-16,-6 8 0 0,-3-8 0 15,-6-5 0-15,-6 0 0 16,-9-3-1-16,-6-5 1 15,-8-2 0-15,-7-6 0 16,-3-6 0-16,-12-4 1 16,-5-12 0-16,-10-7 0 15,-8-8 1-15,-1-16 0 0,4-8-4 16,0-10 0-16,5-8-7 16,4-9 1-16,14-10-10 15,6-2 1-15</inkml:trace>
  <inkml:trace contextRef="#ctx0" brushRef="#br0" timeOffset="4758.0152">14015 5850 26 0,'-44'-29'13'0,"-1"21"-10"0,36 3 14 15,0 2-18-15,0-5 0 16,0 3-3-16,6-1 1 16,6 1 3-16,9 0 0 0,9 2-1 15,9 1 0-15,18-1 0 16,5 0 1-16,21 1 1 15,10 2 0-15,11 2 1 16,3 1 0-16,4 2-1 16,-7 3 1-16,-3-3 0 15,-6 3 1-15,-11 3-1 16,-16-8 1-16,-8-1-1 16,-12 1 0-16,-10 0 1 15,-8-1 0-15,-9 1 0 16,-12-3 0-16,-24 0-1 15,-23 0 0-15,-28 2 0 16,-20-2 0-16,-21 0-1 16,-9 6 1-16,-3-4-1 15,9-2 1-15,15 0-1 16,17 0 1-16,19 0-1 16,14 0 1-16,16 0-2 0,14 0 0 15,21 0-1-15,18 0 0 16,12 3-1-16,11-6 1 15,16 1 0-15,17 2 0 16,10-3 1-16,5 0 0 16,-3-2 0-16,-2 0 1 15,-13 0 1-15,-11-3 0 16,-13-3 0-16,-14-2 0 16,-18 0-9-16,-18 5 1 0,-24-3-6 15,-41-15 0-15</inkml:trace>
  <inkml:trace contextRef="#ctx0" brushRef="#br0" timeOffset="7145.0994">5684 5755 6 0,'-12'-14'3'0,"15"1"-1"0,-3 13 3 16,6-2-5-16,-6 2 1 15,3-3 0-15,-3 3 0 16,0 0-2-16,0 3 1 16,-3 2 1-16,0 0 0 15,3 0 0-15,0 6 0 16,3-3 1-16,6-5 0 0,9-1 0 15,0-2 0-15,5-2 0 16,4-1 1-16,9-5-1 16,12-5 0-16,5 5-1 15,10 3 0-15,5-1-1 16,-2 1 1-16,11 0 0 16,6 2 0-16,1 3-1 15,5 0 1-15,-6-8-1 16,4 5 1-16,-1 1-1 15,-3 2 0-15,-2 2-1 16,-1-2 1-16,-3 0 0 16,1 3 0-16,-4 0 0 15,1 2 0-15,-10 3 0 16,1-3 0-16,-1 1 0 16,-8-4 1-16,-1 1-1 15,4 0 1-15,-1-3-1 16,-2 0 0-16,-10 0 0 0,-5 0 1 15,-9 0-1 1,-9 0 0-16,-3 0 0 0,-4 0 1 16,1 0-1-16,-9 0 0 15,-3 0 0-15,-9 0 0 16,-9 2 0-16,-15 3 1 16,-14 6-1-16,-13-3 1 15,-11 0-1-15,-22 0 1 16,-17 2-1-16,-12-2 0 0,-9 3-1 15,-6 0 1-15,-6 10-1 16,3 0 0-16,-9-3 0 16,9 11 1-16,9-7 0 15,3-1 0-15,6-5 0 16,21 0 0-16,3-1 1 16,14 4 0-16,16-11 0 15,8-8 0-15,7-3-1 16,14-2 1-16,9-3-1 15,9 3 0-15,9-8 0 16,9 2 0-16,9-2-1 16,6-1 0-16,15 1 0 15,17 0 1-15,10 5 0 16,11-3 0-16,7-4 0 16,17 1 0-16,3 1-1 15,9 3 1-15,9-4 0 16,7 4 0-16,13-1 0 0,7-2 0 15,3 2 0-15,9 1 1 16,15-1-1-16,2 6 1 16,-2-3-1-16,6 0 0 15,-1-5 0-15,-2 8 0 16,-6 2 0-16,-7-2 0 16,-2-1 0-16,-9 6 0 15,-6 3 0-15,-21-3 0 16,-9 0 0-16,-9 0 0 15,-15 3 0-15,-14-1 1 16,-16 1-1-16,-11 0 1 0,-9-1-1 16,-10 1 1-16,-8-1 0 15,-6-2 0-15,-9 0 0 16,-12-2 1-16,-9-1 0 16,-6 1 0-16,-5-4-4 15,-1 1 1-15,6 5-7 16,12-16 1-16</inkml:trace>
  <inkml:trace contextRef="#ctx0" brushRef="#br0" timeOffset="7642.413">14444 6022 12 0,'30'-48'6'0,"53"32"-18"16,-56 19 7-16</inkml:trace>
  <inkml:trace contextRef="#ctx0" brushRef="#br0" timeOffset="20222.3856">4228 10313 7 0,'-14'-15'3'0,"5"1"-3"0,9 12 4 0,-3 2-4 15,3-3 0-15,-3 3 0 16,3 0 1-16,0 0-1 16,3-8 1-16,3 5 0 15,0 1 0-15,2 2 0 16,13 5 0-16,6-5-1 16,6 3 1-16,6 2-1 15,14-2 1-15,10 5-1 16,11 0 1-16,12-3-1 15,13 3 1-15,8 0-1 16,21 2 1-16,-6-2-1 16,12 0 0-16,15 0 0 15,8-5 1-15,-8-1 0 16,9-2 0-16,15 3 0 0,-10 8 0 16,7-3 0-16,6 5 0 15,-4 3 0-15,10 2 1 16,-7 3-2-16,1-2 1 15,3 2-1-15,-1 0 0 16,1-5 0-16,-4 5 1 16,7-15-1-16,8-4 1 0,7 1 0 15,-13-8 0-15,-2-1 0 16,-6 1 1-16,2 0-1 16,-17 2 1-16,-9-5-1 15,-27 3 0-15,-9 0 0 16,-21-1 1-16,-17 6-1 15,-19 0 0-15,-11 3-6 16,-19 10 0-16,-14 6-1 16,-30-11 0-16</inkml:trace>
  <inkml:trace contextRef="#ctx0" brushRef="#br0" timeOffset="24440.1346">8690 3252 8 0,'3'-29'4'0,"39"-11"-3"15,-24 32 5-15,6 3-6 16,5-1 0-16,13 6 0 0,9-2 1 16,11 2-2-16,16 0 1 15,11 8 0-15,12-6 1 16,27 4 0-16,12-1 0 16,12-5 0-16,20 3 1 15,22-9 0-15,26 6 0 16,18-10 0-16,21-6 0 15,27 8 0-15,18-5 0 0,11-1-2 16,7 4 1-16,8 5-1 16,3-3 1-16,-14 0 0 15,5 5 0-15,-2 3 0 16,-22-5 0-16,1 10-1 16,-9-5 1-16,-18 0 0 15,-15-11 0-15,-27 9-1 16,-21-14 1-16,-15 8 0 15,-29-5 0-15,-27 5-1 16,-18 3 1-16,-27 2-7 16,-20 3 0-16</inkml:trace>
  <inkml:trace contextRef="#ctx0" brushRef="#br0" timeOffset="30642.7651">3859 11917 11 0,'9'-21'5'0,"3"-6"-4"16,-6 22 5-16,0 0-6 16,3-1 0-16,0 1 0 15,0 2 0-15,-3 3-1 16,-3 0 1-16,-3 3-1 15,0 5 1-15,-3 3-1 0,-3 2 1 16,0 5 0-16,-6 11 0 16,-3 11 0-16,3 2 1 15,-3 11 0-15,-2-8 0 16,2 11 0-16,-3 7 0 16,0 25-1-16,0-1 1 15,3 0 0-15,-9 14 0 16,6 13 0-16,1-3 0 15,-4 0 0-15,3 13 0 16,0 3-1-16,0-16 1 16,0 3-1-16,3 0 0 0,1 8 0 15,2-11 1-15,3-16-1 16,0-5 1-16,3-3 0 16,0 1 0-16,3-9 0 15,3-10 0-15,-6-11 0 16,3-10 1-16,3-14 0 15,0-8 0-15,0-10 0 16,0-10 1-16,0-14 0 16,0-16 1-16,3-11-2 15,3-10 1-15,0-2-2 16,3-9 1-16,0-18-1 16,-6-10 1-16,3-14-1 15,3 8 0-15,0-27 0 16,-4-7 0-16,1 5 0 15,0-11 0-15,0-13-1 16,3 19 1-16,-6-11-1 0,3-5 1 16,-6 0-1-16,6 23 0 15,-3-7-1-15,0 2 1 16,0 6-1-16,3 10 1 16,-3 21-1-16,0 8 1 15,3 11-1-15,-6 8 1 16,3 10-1-16,3 9 0 15,-6 15-2-15,0 13 1 16,0 11-1-16,0 14 1 16,-6 1-1-16,3 20 1 0,3 26 0 15,0 18 1-15,0 0 0 16,3 22 0-16,3 23 0 16,-6 3 1-16,0 14 0 15,0 23 1-15,-6-11-1 16,-3 14 0-16,-3-3 0 15,0-16 0-15,0 11 0 16,6-11 1-16,3-29-1 16,-3-11 0-16,6-12 1 15,0-17 1-15,-3-2-3 16,-11-8 0-16,-10-9-5 16,-12-36 0-16</inkml:trace>
  <inkml:trace contextRef="#ctx0" brushRef="#br0" timeOffset="91428.6436">2136 13189 17 0,'-21'-5'8'0,"18"-16"-5"0,-3 18 8 16,3 1-12-16,-3 2 0 16,3 0 0-16,-6 2 0 15,-3 1 1-15,3 2 1 16,7-2-1-16,-7 0 1 16,3-1 1-16,3-2 0 15,12-2 0-15,8-6 0 16,7-3 0-16,27-2 1 15,8 0-5-15,19-1 0 0,20-1-4 16,3-15 0-16</inkml:trace>
  <inkml:trace contextRef="#ctx0" brushRef="#br0" timeOffset="93830.7444">16807 10242 10 0,'12'0'5'0,"0"-5"1"15,-6 2 6-15,3 0-11 16,3-2 0-16,3 2 0 16,3-2 1-16,6 0-2 0,14 0 0 15,10 2 1-15,8 3 0 16,22 0-1-16,8-5 1 16,18 2 0-16,18 3 0 15,12-5 0-15,12 5 0 16,18-6 0-16,20 4 0 15,10-3 0-15,17 5 0 16,4-6 0-16,11 9 0 16,0-3-1-16,0 5 1 0,6-2 0 15,1 2 0-15,-4 3-1 16,0 3 0-16,-12-3 0 16,-2-3 1-16,-19 3-1 15,-14-3 0-15,-7 3-1 16,-26 3 1-16,-18-1 0 15,-18-2 0-15,-24 3 0 16,-23-1 0-16,-16-2-1 16,-17 3 1-16,-24-1 0 15,-18 1 0-15,-24 0 0 16,-26-6 0-16,-27 0-1 16,-36-2 1-16,-30 2-1 15,-21 0 1-15,-20-2 0 16,-22-6 0-16,-11 3-1 15,-9 0 1-15,-9-5-1 16,-12 8 1-16,-6-3 0 16,-6 0 0-16,-3 2-1 15,-15 4 1-15,-5-4 0 16,11-4 0-16,12-4 0 0,3 4 0 16,30 4 0-16,18-2 0 15,26 0 0-15,25 0 1 16,29 3 0-16,32-3 0 15,25 0 0-15,24-3 1 16,23-2 0-16,33-6 1 16,30 1-1-16,35 2 1 0,48-5-1 15,54 7 0-15,44 4 0 16,39-1 0-16,30 1-2 16,21 7 1-16,5-5-1 15,-17-5 1-15,-6-1-1 16,-12-7 1-16,-21-3-1 15,-9 0 1-15,-15-2-2 16,-30 2 1-16,-29 3-5 16,-39-1 1-16,-30 6-5 15,-38 6 0-15</inkml:trace>
  <inkml:trace contextRef="#ctx0" brushRef="#br0" timeOffset="95527.8202">11295 10380 11 0,'-12'-3'5'0,"6"-8"-4"16,6 6 5-16,0 5-7 16,0 0 1-16,0 3 0 15,0-1 0-15,0-2 0 16,9 0 1-16,0 0 0 15,6 0 1-15,3 0 0 16,5 0 0-16,13-2 1 16,15 2 0-16,5 2-1 15,13 1 1-15,5 0-2 16,18-1 1-16,4 1-1 16,20-3 0-16,6 0 0 0,9-3 0 15,15 3 0-15,14 0 0 16,7-2 0-16,12-12 0 15,2 4 0-15,10-6 1 16,2 3-1-16,4-3 0 16,11 0 0-16,-3 3 0 15,4 0-1-15,-1 7 1 16,0-2-1-16,-2 6 1 16,-4-4-1-16,4 4 1 0,-1-4-1 15,12 6 0-15,-11 0 0 16,5-2 1-16,-9 2-1 15,-5 0 0-15,-4 5-1 16,1-5 1-16,8 3 0 16,-8 5 0-16,-4-3 0 15,-11 6 0-15,2-4 0 16,-2 4 1-16,-6 0 0 16,-4-6 0-16,4 3-1 15,0-3 0-15,-1-2 0 16,7-1 1-16,5-2-1 15,16 0 1-15,2-2-1 16,7 2 0-16,-1-3 0 16,-3 1 1-16,-5 2-1 15,-13-3 0-15,1 0 0 16,-25 3 0-16,-11-5 0 16,-9 2 1-16,-15 1-1 0,-24 4 1 15,-17 1-5-15,-28 0 0 16,-26 7-5-16,-24-12 1 15</inkml:trace>
  <inkml:trace contextRef="#ctx0" brushRef="#br0" timeOffset="107522.6622">3446 16058 11 0,'-6'-16'5'0,"-3"10"1"15,9 6 5-15,0 0-13 16,0 0 1-16,3 0 2 15,3 3 0-15,-6 0 0 16,0-1 0-16,-6 1 1 0,6 0 0 16,-3-1 1-16,3 1 0 15,0 0-1-15,3-1 0 16,-3 6-1-16,6-5 1 16,3 2-1-16,5-2 1 15,-2 2-1-15,0 0 0 16,6 1 0-16,9-1 0 15,-3 0 0-15,8 0 0 16,4 1 0-16,0-1 1 16,-3-2-1-16,2-1 0 0,4 1 1 15,12-3 0-15,-19-3-1 16,10 1 0-16,-3 2 0 16,8-3 0-16,4 3 0 15,0 3 0-15,-4-1-1 16,4 1 1-16,8-3-1 15,-8-3 0-15,6 1 0 16,2-4 0-16,10 4 0 16,-16-1 1-16,13 3-1 15,2-3 1-15,-5 1-1 16,2-1 0-16,1 3 1 16,-1 3 0-16,-5 2-1 15,5 0 0-15,3 1 0 16,-11-4 1-16,3-2-1 15,5 0 0-15,7 0 0 16,-7 0 1-16,9 0-1 16,-2-5 0-16,-1 0 0 0,7-1 0 15,2 4 0-15,-6 2 1 16,10 0-1-16,-7-3 1 16,4-2-1-16,8 0 1 15,-3 2-1-15,6 0 1 16,-5-5-1-16,5 3 0 15,6 0-1-15,-5 5 1 16,5 0 0-16,-9 0 0 16,6 0 0-16,4 0 1 15,-4 5-1-15,3-2 0 16,-9-3 0-16,10 0 1 0,2 0-1 16,-6 5 0-16,3-5 0 15,-3 0 0-15,7 0 0 16,-4 3 0-16,0 2 0 15,-3-2 0-15,4-1 0 16,8 1 0-16,-9 2 0 16,3-5 1-16,3 0-1 15,12 0 0-15,-14 3 0 16,11-3 0-16,-9 0 0 16,15-3 1-16,-6 3-1 15,9-2 1-15,-6-4-1 16,12 4 1-16,-6 2-1 15,-3-3 0-15,12-2 0 16,-3 2 0-16,3 3 0 16,-3-3 1-16,3 1-1 15,-6 2 0-15,0-3 0 16,6 0 1-16,0 1-1 0,-6 4 0 16,0-4 0-16,3-1 0 15,-6 3 0-15,12 0 0 16,-12-3 0-16,9-2 0 15,-12 5 0-15,6-2 1 16,-3-1-1-16,6 0 0 16,-6 3 0-16,-3-2 0 15,6-1 0-15,6 0 1 16,-9 3-1-16,-5-5 0 0,5 2-1 16,3 3 1-16,-6 0 0 15,-6-2 1-15,12-1-1 16,-6 3 0-16,-6 3 0 15,-6-6 0-15,9 0 0 16,0 3 1-16,-3 0-1 16,-2-2 1-16,8-1-1 15,0 3 0-15,-3 0 0 16,-6-2 0-16,9 2 0 16,0 2 0-16,-9 3 0 15,0-2 0-15,0 0 0 16,6 2 0-16,-8 3 0 15,2-3 0-15,-6 1 0 16,9 1 1-16,-9 1-1 16,9-2 0-16,-8-4 0 15,8 1 1-15,0 2-1 0,3 1 1 16,-6-4-1 0,9-2 0-16,-3 6 0 0,3-4 0 15,-6 1-1-15,9-1 1 16,-6 4 0-16,6-1 0 15,-5 0 0-15,8 3 1 16,-9 0-1-16,3-2 0 16,-6-1 1-16,9-3 0 15,-12 4-1-15,6-4 1 0,0-2-1 16,12 0 0-16,-12 3 0 16,3-3 1-16,9 3-1 15,0 5 0-15,-6 0 0 16,-6-3 0-16,9 5 0 15,-3 4 0-15,-11-1 0 16,2-3 1-16,0-2-1 16,3 0 0-16,-9 3 0 15,3-8 1-15,0-3-1 16,6 2 0-16,-11 6 0 16,8-8 1-16,-9 0-1 15,6-2 0-15,-3 2 0 16,-3 0 0-16,-5-3-1 15,8 0 1-15,3 3 0 16,-12 3 0-16,6-3 0 16,-9-3 1-16,4 1-1 15,-1 4 0-15,-12 1 0 16,-11-3 1-16,-4-3-1 0,-5-2 0 16,-10-3 0-16,-2 3 0 15,-7-1 0-15,-5-2 0 16,-6 6 0-16,-4-1 0 15,-2 3-1-15,-6 0 1 16,-3 3-1-16,-6-1 1 16,-3 4 0-16,-3-1 0 15,-3 0-1-15,-6-2 1 16,-3 2 0-16,-6-2 1 16,-9 0-1-16,-6-1 1 0,-12 1-1 15,-5-3 0-15,-10-5 0 16,-17-3 1-16,-13 5-1 15,-11 0 0-15,3-2 0 16,-22-3 0-16,-11 8 0 16,3-5 0-16,-21-3-1 15,-14 5 1-15,2-2 0 16,-12-3 0-16,-8-3-1 16,-13 3 1-16,-8 1 0 15,8-4 0-15,-6 3 0 16,-5-3 1-16,-9 4-1 15,-4-4 0-15,-8 3 0 16,-6-3 1-16,-15 3-1 16,5 1 0-16,-14 4-1 15,3-2 1-15,-9 7 0 16,6-4 1-16,3 4-1 16,-6-2 0-16,18 6 0 0,-9-6 0 15,9 2 0-15,5-4 0 16,7 4-1-16,12-7 1 15,8 2 0-15,4 1 0 16,-9-4 0-16,-1 6 1 16,4 0-2-16,-7 6 1 15,4-4 0-15,-9 6 0 16,8-3-1-16,-5 3 1 0,6 3 0 16,-10 0 0-16,13-1 0 15,-6-5 0-15,11 6 0 16,7-8 1-16,-1 2-1 15,10-2 0-15,-7-3 0 16,6 8 0 0,-121 5 0-1,26-3 0-15,27 12 0 16,9-9 0-16,6 8 0 16,6-5 0-16,2 0 0 15,7-3 0-15,6 5 0 16,5-10 0-16,-2 0 0 15,0 0 0-15,5-5 0 16,-2 2 0-16,9-2 0 16,-7 2 0-16,10 0 0 15,-10 1 0-15,4 2 0 16,-9 0 1-16,-1 2-1 16,1-2 0-16,0 5-1 0,-1-2 1 15,4-6 0-15,0-2 1 16,5-1-1-16,4 1 0 15,2-3 0-15,7 3 0 16,14-1 0-16,-2-2 0 16,17 0 0-16,3-2 0 15,0-1 0-15,18 3 0 16,-5-3 0-16,8 3 0 16,3 0 0-16,9 6 0 0,-3-4 0 15,9-2 0-15,2 0 0 16,13-2 0-16,0 2 0 15,9-3 0-15,17 0 0 16,13 6 0-16,8 0 0 16,7-3 0-16,5 5 0 15,12-2 0-15,4-3 0 16,8 2 0-16,6-2 0 16,12 0 0-16,6-5 0 15,12 2 0-15,6 1 0 16,17-4 0-16,10 1-1 15,12-3 1-15,11-2-2 16,18 2 1-16,4-5 0 16,17-1 0-16,9 4 0 15,9-9 0-15,21 1 0 16,17-4 0-16,10-1 1 16,8 2 0-16,10-6 0 15,14 6 0-15,7-6 0 0,17 4 0 16,9-6 1-16,3 2 0 15,9 3-1-15,15-2 0 16,9 2 0-16,5 11 0 16,-2-3 0-16,9 5 0 15,12-5-1-15,2 1 0 16,7 1 1-16,8 1 0 16,-2 0 0-16,8 2 0 0,-2 6 0 15,8-3 0 1,-5 3 0-16,11 7 0 0,-3 1 0 15,-2-3 0-15,2 3 0 16,-9 2 0-16,7-2 0 16,-4-3 0-16,1 10-1 15,5-7 1-15,-14-1 0 16,5 4 0-16,-3 2 0 16,-11 0 0-16,-9 2 1 15,8-7 0-15,-14 0-1 16,0 4 0-16,-1-4 0 15,1 2 0-15,-6-2 0 16,-10 0 0-16,-2 5-2 16,0-6 1-16,-3 4 1 15,-3-1 0-15,-12 3 0 16,0 0 0-16,-18 0 0 16,0 0 0-16,-12 0 0 15,-9-1 0-15,-2 4-1 0,-7-8 1 16,-6 5-1-16,-8-3 1 15,5 3 0-15,-20 2 0 16,-7-4-1-16,4-1 1 16,-27 3 0-16,-6-5 0 15,-15-3-1-15,-3-3 1 16,-12 0 0-16,-18 1 0 16,-9-1 0-16,-8 0 0 15,-16 3-3-15,-17 6 0 0,-24 12-8 16,-15-7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19:41:30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10473 8594 7 0,'-44'-11'3'0,"-43"-5"-1"0,69 8 4 0,-14 0-6 16,-13 0 1-16,-6 0-1 15,-11 3 1-15,-4-3-2 16,-8-2 1-16,-12 2 0 16,2 8 1-16,-11 0-1 15,3-3 0-15,-9 0 0 16,-4 1 0-16,4 2 0 15,-3 0 1-15,3 0-1 16,-3 5 0-16,3 11 0 16,-10 0 1-16,16 0-1 15,-3 2 1-15,3 1-1 16,8 5 0-16,7 2 0 16,6 3 1-16,8 0-1 15,10 0 0-15,8-2 0 16,6 2 0-16,4-3 0 15,8 3 1-15,6 1-1 0,9-9 0 16,9 3 1 0,6 2 1-16,3 3-1 0,12 3 0 15,15 5-1-15,2-3 1 16,13 3 1-16,12-2 0 16,5-1-2-16,10 0 0 15,8-4 0-15,9-9 1 16,12 0 0-16,4 0 0 15,2-5 0-15,6-3 0 0,3-2-1 16,0-1 1-16,-3-4-1 16,9-1 1-16,-6 0-1 15,3 1 1-15,-3-9 0 16,4-2 0-16,-10-1-1 16,-6-2 1-16,-3-5-1 15,-3-3 1-15,-5-5-1 16,-4 0 1-16,-12-8-1 15,-5 2 1-15,-1 4-1 16,-5-4 1-16,-10 1-1 16,-2-3 1-16,-4-1-1 15,-5 4 0-15,-3 7 0 16,-7 1 1-16,-2-6-1 16,-6 0 1-16,-6 0-1 15,-6 1 0-15,-3 2 0 16,-4-6 1-16,-2 1-1 15,-6-9 0-15,-3 3 0 0,-5 1 0 16,-7 2-1-16,-3 5 1 16,-3 0 0-16,-9 3 0 15,-3 2-1-15,-11 1 1 16,-1-1 0-16,-11 3 0 16,-13 3 0-16,-2 3 0 15,-13 2 0-15,-5 0 0 16,-6 0-1-16,-3 8 1 15,-10 0-1-15,-8 0 1 16,-6 2 0-16,0 6 0 0,3-2 0 16,-9-1 0-16,6 5 0 15,-9-2 0-15,3 3 0 16,0 0 0-16,3 2 0 16,6 0 0-16,6 0 0 15,3-2 0-15,6 7 0 16,11 6 0-16,4-3 0 15,12 1 0-15,8 1-1 16,7 1 1-16,8 0-1 16,4-3 1-16,11 0 0 15,9 3 0-15,9-5-1 16,9-1 1-16,9 3 0 16,9 3 0-16,3 3 0 15,9 2 0-15,12 5 0 16,6 0 0-16,11-2 0 15,10 3 1-15,11-1-1 16,4 0 1-16,8-4-1 16,3 1 0-16,13-4 0 0,-4-1 1 15,12-2-1-15,0-5 1 16,12-6-1-16,-2 0 1 16,-1-5-1-16,6-3 1 15,6 1-1-15,-9-1 1 16,-3 0-1-16,3-2 0 15,0-3 0-15,-12-3 0 0,0-5 0 16,-2-2 0-16,-4-4 0 16,-6-4 1-16,-6-1 0 15,-8-5 0-15,-1-7-1 16,-5-14 1-16,-7 5-1 16,4-2 1-16,-4 2-1 15,-2 0 1-15,-10 11-1 16,-2 0 0-16,-13-3 0 15,-8 3 1-15,-6 0-2 16,-9 0 1-16,-12-3 0 16,-18-5 0-16,-15-2-1 15,-8 2 1-15,-28-3-1 16,-11 0 0-16,-22 6 0 16,-14 2 1-16,-9 3-1 15,-18 8 0-15,-17 5-6 16,-16 13 0-16</inkml:trace>
  <inkml:trace contextRef="#ctx0" brushRef="#br0" timeOffset="2897.5586">13241 8705 1 0,'-2'-21'0'0,"-19"-6"1"0,12 22 0 15,-6-3 0-15,-6 0 0 16,-3 0 1-16,-9 0 0 15,-5 3-3-15,-13 0 1 16,-2 2 1-16,-16 3 1 16,1 0-1-16,-13 3 0 15,-11 2 0-15,0 0 0 16,-1 6-1-16,1-3 1 0,-3 5 0 16,3 8 0-16,14 3 0 15,4 2 0-15,5 1 0 16,10-1 0-16,8-2 0 15,10 0 0-15,8 0 0 16,9-1 0-16,6-4-1 16,9 2 1-16,9 3-1 15,9 0 1-15,12 0 0 16,0-3 1-16,9 0-1 16,14-3 0-16,7-2 1 15,-1 3 0-15,16 2-1 16,5-8 0-16,16-2 0 15,8-3 0-15,-3-3 0 16,1-5 0-16,-4-3-1 16,0-2 0-16,3 0 0 15,-14-3 1-15,-1 0 0 16,-2-5 0-16,-13-3-1 16,-5 0 1-16,-1-3 0 0,-5 1 0 15,-7 2-1-15,1 0 1 16,-6 0-1-16,-3 0 1 15,-7 1-1-15,-2-4 1 16,-3 1-1-16,-9-4 0 16,-6 1 0-16,-15-5 0 15,-15-1 0-15,-15 1 0 16,-17-1-1-16,-22 1 1 16,-29 5 0-16,-21 5 0 15,-9 3 0-15,-3 2 0 0,-3 6-1 16,21-3 0-16,12 5-5 15,24-2 0-15</inkml:trace>
  <inkml:trace contextRef="#ctx0" brushRef="#br0" timeOffset="4054.5944">13852 7041 5 0,'-72'-14'2'0,"-20"6"5"15,59 3-5-15,-14-5-2 0,-25 4 1 16,-8 1-1-16,-12-3 1 15,-19 3-1 1,-2 5 0-16,-15-6 0 0,-6 1 0 16,-3 2 0-16,-5 1 1 15,-1-1-1-15,3 1 1 16,-9 4-1-16,9 3 1 16,3 1 0-16,9 4 0 15,9 1-1-15,12 0 1 16,3 4-1-16,6 1 1 15,11-3-1-15,19 1 1 0,11 2-1 16,13 2 1-16,11 3-1 16,9 0 0-16,15-2 0 15,18 5 1-15,15 10-1 16,14 6 1-16,16 5 0 16,12-5 0-16,14-3-1 15,12 0 1-15,21-6 0 16,12-7 0-16,6 5-1 15,12-2 1-15,9-3-1 16,0 2 1-16,3-2 0 16,5-3 0-16,-2-2-1 15,0-6 1-15,6 3-1 16,-7-6 1-16,-8-5 0 16,6-2 0-16,-9-3-1 15,-6-3 1-15,0-7-1 16,-4-3 1-16,-14-1 0 15,-5-4 0-15,-19 2-1 0,-6 0 1 16,-18-2 0-16,-11-6 0 16,-12-3 0-16,-16-7 0 15,-17-6-1-15,-18-7 1 16,-18 4-1-16,-20-2 0 16,-16-5 0-16,-20 10 0 15,-19 3-1-15,-17 0 0 0,-21-5 0 16,-12 2 1-1,-23 1 0-15,-10 10 0 0,-8 7 0 16,-1 20 1-16,0 4-7 16,7 20 1-16</inkml:trace>
  <inkml:trace contextRef="#ctx0" brushRef="#br0" timeOffset="8947.6428">10295 11673 14 0,'-6'-34'7'0,"-6"-8"-3"16,3 26 8-16,-9-8-13 15,-12 5 0-15,-11-4-1 16,-16 4 1-16,-8 3 2 0,-13 0 0 16,-14 3-3-16,3 8 1 15,-7 2 1-15,4 3 1 16,-9 6-1-16,3 7 1 15,2 8-1-15,-2 5 0 16,12 6 1-16,-3 3 0 16,2 2-1-16,7-6 0 15,2 4-1-15,13-1 1 16,11 0 0-16,13 6 0 0,14-8 0 16,12 8 0-16,15-3 1 15,9 2 0-15,12-4 0 16,15-1 1-16,11 1-1 15,-8-12 1-15,41-1-1 16,15-4 1-16,7-5-1 16,11-2 1-16,3-6-2 15,15-2 1-15,-9-1-1 16,-3-7 1-16,3-3-1 16,-6 0 1-16,-12-2-1 15,-3-6 0-15,-5-5 1 16,-10-3 0-16,-3-3-1 15,-8 4 1-15,-10-1-1 16,-8-3 1-16,-10-2 0 16,-8 0 0-16,-12 3-1 15,-9-3 1-15,-9-3-1 16,-12-8 1-16,-15 0-1 16,-12-7 1-16,-15 2-2 0,-8 8 0 15,-7-3 0-15,-17 0 1 16,-6 11-1-16,-13 3 1 15,-2 2-1-15,-6 5 1 16,0 6-1-16,-6 8 0 16,5 2 0-16,-2 6 0 15,0 5 0-15,6 8 0 16,-9 5 1-16,9 8 0 16,-4 5-1-16,10 9 1 0,6-1 0 15,12 3 0-15,14-13-1 16,12 2 0-16,10 3 0 15,11 3 0-15,15 0 0 16,15 5 1-16,9 0-1 16,12 2 1-16,15-4 0 15,8-4 1-15,13 4-1 16,14-9 1-16,7-5-1 16,14-5 1-16,3-6 0 15,9-2 1-15,12-5-1 16,3-6 1-16,12-2-1 15,0-3 0-15,6-8 0 16,-15 5 0-16,-3-7-1 16,-11-6 0-16,-10-3 1 15,-9-5 0-15,-12-5 0 16,-11-5 1-16,-12 2-1 16,-10-5 0-16,-14 0 0 0,-9 0 1 15,-15 5-2-15,-18 1 0 16,-18-1-1-16,-21 3 1 15,-14-6-1-15,-33 6 1 16,-24 5 0-16,-27-2 0 16,-21 10-1-16,-11 5 0 15,-10 17-7-15,-8 10 1 16</inkml:trace>
  <inkml:trace contextRef="#ctx0" brushRef="#br0" timeOffset="19848.1211">6866 9438 7 0,'-6'-3'3'0,"3"0"-2"0,3 3 4 15,0 0-4-15,0 0 0 16,0 0 1-16,0 3 0 16,0-3-2-16,6-3 0 15,6-5 2-15,5 1 1 16,10 1-1-16,12-4 1 16,18-6-1-16,5-3 0 0,18-5-1 15,10 1 1-15,11-4-1 16,0-5 1-16,9 1-1 15,3 4 0-15,-3 3 0 16,4-2 0-16,2 2-1 16,-6 6 1-16,-3-1-1 15,-9 1 1-15,-9 2-1 16,-5 2 0-16,-16 4 0 16,-11-1 0-16,-10 1 0 15,-11 4 1-15,-9 1 0 16,-3 0 0-16,-9 2 0 15,-3 1 1-15,-6-1-2 16,-6 3 1-16,0 0 0 16,-3-3 0-16,-3 1-1 15,-6 2 1-15,-9 0-1 16,-3 0 0-16,0 0 0 16,-6 0 0-16,-8 0 0 0,-4-3 1 15,0 0-1-15,-5-2 0 16,-4 2 0-16,4 1 1 15,2-1-1-15,6 0 1 16,4 6-1-16,8-3 0 16,3 0 0-16,6 3 0 15,9-3 0-15,6-3 0 16,15-2 0-16,12-3 0 16,12 0 0-16,11 3 0 0,16-6-1 15,5 0 1 1,10 1 0-16,-4 2 0 0,-3 3 0 15,1 2 1-15,-1 0-1 16,-11 1 0-16,-1 2 0 16,-8 0 0-16,-9 0 0 15,-7 2 1-15,-8 1-1 16,-9 2 0-16,-6-2 0 16,-6 2 0-16,-6-2 0 15,-6 2 1-15,-3 3 0 16,-3 3 0-16,-6-3-1 15,-6-6 1-15,-5 4-1 16,-1-4 1-16,-6 3-1 16,-3 1 1-16,-5 2-1 15,2 0 0-15,3 0 0 16,4 2 0-16,5 1-1 16,6-1 1-16,3 4-1 0,3-4 1 15,7-2 0-15,2-3 1 16,9-2-1-16,9-3 0 15,14-3 0-15,10 1 1 16,6-4-1-16,8 4 1 16,10-3-1-16,0-1 0 15,5 1 0-15,6 2 1 16,-5 3-1-16,-6 0 0 16,-16 6-1-16,-8 2 1 15,-6-1-1-15,-9 4 1 0,-18 0 0 16,-21 2 0-16,-18 8 0 15,-14 5 1-15,-13 1-1 16,-11-1 1-16,-1 1-1 16,7-3 1-16,14-3-1 15,13-3 1-15,11 4-4 16,9-9 0-16,15 0-6 16,18-13 1-16</inkml:trace>
  <inkml:trace contextRef="#ctx0" brushRef="#br0" timeOffset="24951.7823">9458 8752 9 0,'-9'-21'4'0,"18"-13"-3"16,-3 26 4-16,0-3-5 16,0 3 0-16,0 0 0 15,3 3 0-15,-6 5 0 16,3 11 0-16,-6 2 0 16,0 5 0-16,-3 1 0 15,0 0 1-15,3-6 0 16,0-3 1-16,0 1 1 15,3-8 0-15,0-6 0 16,3-10 0-16,0 5 0 16,0-8 0-16,0-3-1 15,-3 3 0-15,3 1-1 0,3 1 0 16,5 1-1-16,7 5 0 16,6 3-1-16,3 2 1 15,3 3-1-15,-4 3 1 16,-2 2-1-16,0 3 0 15,-9 0 0-15,-3 0 1 16,-6-3 1-16,0 1 0 16,-3-4 0-16,-1-4 0 15,-2-1 0-15,0-5 1 16,0 0 0-16,6 0 0 16,3-2-1-16,3-1 1 0,0-2-2 15,3 0 1-15,0-1-2 16,0 6 1-16,-4 3-2 15,-2 8 1-15,-6 5 0 16,-6 2 0-16,-3 14 0 16,-3 5 0-16,3-2 1 15,3-4 0-15,3-1 1 16,9-9 0-16,3-8 0 16,6-8 0-16,9-7 0 15,6-9 0-15,5 3 0 16,1-2 0-16,-3 2 0 15,-4 3 0-15,-2 2-1 16,-3 6 0-16,-6 5 0 16,-4 5 1-16,-5 6-1 15,-3 5 0-15,-3 5 0 16,-3-5 0-16,0-3 0 16,3 0 1-16,0-5 0 15,6-5 0-15,3-6 0 0,2-2 0 16,7-3-1-16,3 3 1 15,-3 2-2-15,0 3 0 16,-7 3 0-16,-2 2 1 16,-9 3-1-16,-9 5 0 15,-6 0 1-15,-9 3 1 16,-5-3 0-16,2 3 0 0,-6 0 0 16,0 0 0-16,-3-5-1 15,-2-3 1-15,2-6-1 16,3-2 1-16,3-2-1 15,0-4 0-15,6-2 0 16,3 0 1-16,4 3-1 16,2-3 0-16,6 3 0 15,-3 0 0-15,9 2 0 16,2 0 0-16,1-2-1 16,0 2 1-16,-3 1 0 15,-6-1 0-15,-9-2 0 16,0 0 0-16,-8-1 0 15,-13 4 0-15,-15 2 0 16,-2 2 0-16,-16 6 1 16,1 0 0-16,-4 0-5 15,-5 5 1-15,2 0-6 16,-2-10 1-16</inkml:trace>
  <inkml:trace contextRef="#ctx0" brushRef="#br0" timeOffset="58987.2447">8208 7025 3 0,'-33'66'1'0,"16"53"0"0,11-77 1 16,-3 16-2-16,0-2 1 15,-3 7 0-15,-3 9 0 16,-3 18-2-16,0 0 1 0,0-8 0 16,-3 3 1-16,7 7-1 15,-4 14 1-15,-3-5-1 16,-3-12 1-16,0 4-1 16,-2 16 1-16,-4 4 0 15,-3-12 0-15,3 2-1 16,0 13 1-16,7-2-1 15,-1-11 1-15,-3-5-1 16,3 0 1-16,-3 8-1 16,4-3 0-16,-4-13 1 15,3-5 0 1,3 58-1 0,3-19 0-16,6-21 1 15,4-10 0-15,2-6-1 16,0 3 1-16,3-3-1 15,3-5 0-15,0-2 0 16,0-17 1-16,0 1-1 16,6-1 0-16,0 4 0 15,2 4 0-15,-2 0 1 0,0-2 1 16,0-8-1-16,3-8 0 16,0-3 0-16,0-2 0 15,0 2-1-15,3-8 1 16,0 6-1-16,9 0 0 15,-9-3 0-15,0-3 1 16,2 0-1-16,4-5 1 16,3-2-1-16,6-3 1 15,3-9 0-15,2-4 0 0,4-1 0 16,-6 4 0-16,3 1-1 16,2 4 1-16,4-3-1 15,0-1 1-15,-1-1-1 16,1-1 0-16,6 3 0 15,-1 2 0-15,4 6 0 16,0 0 0-16,-7-1 0 16,1 4 0-16,6-9 0 15,-1 1 0-15,1-6 0 16,2 3 1-16,4-6-1 16,0-5 0-16,-1 1 1 15,1 1 0-15,8-4-1 16,-5-3 1-16,5 0-1 15,4-3 0-15,2-2 0 16,-2-1 1-16,-1 1-1 16,4-3 1-16,-7-3-1 0,-2-2 0 15,-1 5 0 1,4-2 1-16,-1 2 0 0,-8-6 0 16,2 1-1-16,4 0 0 15,-3-6 0-15,-7-2 1 16,1 0-1-16,2-6 1 15,1 1-1-15,-1-6 1 16,-5 0 0-16,-3-5 0 16,-4-3-1-16,-2-2 1 0,-3 2-1 15,0-5 1-15,-4 0-1 16,-5 8 1 0,0-8-1-16,0-3 0 0,-1-5 0 15,4-10 1-15,0 2-1 16,0-3 1-16,0 0-1 15,-1 4 0-15,-2 4 0 16,-3 0 1-16,0-7-1 16,-6-11 1-16,2 2-1 15,1 1 1-15,3 2-1 16,-3 3 1-16,3-1 0 16,2-7 0-16,-2-13 0 15,0-1 0-15,0 4-1 16,3 10 0-16,2-1-1 15,1-12 1-15,0-6-1 16,-3 3 1-16,-3 0 0 16,-4 16 0-16,1-3 0 15,0-10 0-15,-3-8 1 0,0 2 0 16,-6 0-1 0,12 11 1-16,-1 0-1 0,4-13 0 15,0-3 0-15,0 3 0 16,-6 7 0-16,-1 4 0 15,-2-4 0-15,-3-12 0 16,-3 4 0-16,-6 1 1 16,-3 10-1-16,-3 3 0 0,-3-5 0 15,-3-14 1-15,-3 6-1 16,6-1 0-16,3 12 0 16,3-1 0-16,3-10-1 15,0-6 1-15,3 8 0 16,3 11 0-16,3 0 0 15,-6 5 0-15,-3-5 0 16,-6-8 1-16,-3 3-1 16,-3 8 0-16,0 10 0 15,-3-3 1-15,0 1-1 16,0-6 0-16,0-10 0 16,0 4 1-16,0 4-1 15,3 13 0-15,0-6 0 16,3-4 0-16,3-7-1 15,0 1 1-15,3 0 0 16,-3 5 0-16,-3 14 0 16,3-1 1-16,-3-7-1 15,3-3 1-15,-3-8-1 16,0 0 0-16,0 5 0 0,3 8 0 16,-3 3 0-16,0-8 0 15,0-16 0-15,0 10 0 16,0-5 0-16,-2 6 0 15,-1 15 0-15,-6 3 1 16,0-5-1-16,-3-3 0 16,0-7 0-16,-3 7 1 15,-9-3-1-15,-5 6 0 16,-7 5 0-16,-3 8 0 16,4 11 0-16,-7 5 0 0,-6-3 0 15,4 0 0-15,-4-2 0 16,-5-1 0-16,-7 6 0 15,-2-5 0-15,-1 13 0 16,-8-6 0-16,8 1-1 16,-8-1 1-16,-7 3 0 15,7 9 0-15,0 9 0 16,-4-2 1-16,10 3-2 16,-1 2 1-16,-2-2-1 15,-1 13 0-15,10 11 0 16,-4 4 1-16,4 1-1 15,5 5 1-15,4-2 0 16,-1 7 0-16,1-13 0 16,-4 6 0-16,-3 5 0 15,10 7 0-15,-1 6 0 16,-5 8 0 0,-16 27-1-16,7-20 1 15,8-1 0-15,7-1 0 16,2-3-1-16,9 12 1 15,10 15-1-15,5-8 1 16,3-11 0-16,3 11 0 16,3 3-1-16,0 21 1 15,0 8 0-15,1-14 1 16,-7 9-1-16,-12 21 0 0,-6-6 0 16,1-13 1-16,-7 3-2 15,-9 18 1-15,4-5 0 16,2-10 0-16,3 2-1 15,13 19 1-15,5-11 0 16,6-11 0-16,3-2 0 16,6 16 0-16,0 2 1 15,6-15 0-15,-2 20-9 16,-7 3 0-16</inkml:trace>
  <inkml:trace contextRef="#ctx0" brushRef="#br0" timeOffset="60864.1168">6294 9660 10 0,'-3'-8'5'0,"0"-8"-4"16,3 8 5-16,6 0-6 15,3-2 1-15,9-4-1 0,15-1 1 16,5-4 0-16,7 1 0 15,15-1 0-15,2-7 0 16,13 10 0-16,11-3 1 16,9 1-1-16,-3-6 0 15,7-5-1-15,8-6 1 16,3 1-1-16,-6-3 1 16,-3-5-1-16,0 7 0 15,1 3 0-15,-13 3 1 0,-6 5-1 16,-8 1 1-16,-10 1-1 15,-5 1 0 1,2 3 0-16,1 2 1 0,-1 0-1 16,-5 5 1-16,-1 4-1 15,7 1 0-15,-4 1 0 16,4-3 0-16,-1-3 0 16,-2 1 1-16,-6-1-1 15,-7 1 1-15,-8-1 0 16,-6 3 0-16,-10 0-1 15,-5 0 1-15,-3 0-1 16,0 0 1-16,-9 3-1 16,-6 0 1-16,-12 2-1 15,-9 3 1-15,-12 3-1 16,-2-1 1-16,-16 6-1 16,-8-2 1-16,-10-1-1 15,-14 0 1-15,-6 3-1 16,-4-2 0-16,7-1 0 0,3 0 1 15,5-2-1-15,4-1 0 16,11-2 0-16,13 3 0 16,11-3 0-16,6 0 0 15,9-3 0-15,13 1 1 16,11-4-1-16,17 1 1 16,19-3-2-16,15 3 1 15,8-3-1-15,10 3 1 16,11-1-1-16,-3 9 1 15,-17 2-1-15,-3 6 1 0,-10 5-1 16,-8-3 1-16,-9 8-1 16,-15 8 1-16,-10 6 0 15,-5 20 0-15,-11 9 1 16,-10-1 0-16,-6-2-3 16,-3 8 0-16,0 10-4 15,-2-21 1-15</inkml:trace>
  <inkml:trace contextRef="#ctx0" brushRef="#br0" timeOffset="62800.1344">10283 11464 3 0,'-24'-29'1'0,"-59"-21"2"0,50 37 1 15,-9 0-3-15,-17 2 1 0,-13-5 0 16,-14 0 0-16,-6 8-3 16,-10 3 0-16,-2 8 2 15,-3-3 0-15,9 10-1 16,-6 6 1-16,8 8-1 15,1 2 0-15,0 19 0 16,12 11 1-16,5 2 0 16,13-8 0-16,11 3-1 15,10 0 0-15,11-3 0 16,9 1 1-16,12 2-1 16,15-3 1-16,9-5 0 15,18-5 1-15,17-3-1 16,16 2 0-16,11-10 1 15,19-7 0-15,5-4-1 16,0 1 1-16,0-9-2 0,6-4 1 16,1-4 0-16,-7 1 0 15,6-1-1-15,-6-4 1 16,6-6 0-16,-8 0 0 16,-10 0 0-16,-6-5 0 15,-5-8 0-15,-10-8 0 16,-11-6 0-16,-13-2 0 15,-5 0 0-15,-6 0 0 16,-3 3 0-16,-6 4 0 16,-7 1-1-16,-5 0 1 15,-3-5-1-15,-6 2 0 0,0 0 0 16,-12 3 0-16,-11-2-1 16,-7-9 1-16,-15 5 0 15,-17 4 0-15,-1 4 0 16,-14 9 0-16,5 2 1 15,4 8 0-15,2 3-5 16,7 7 0-16,8 11-3 16,16-10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19:43:14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10265 5609 3 0,'3'-18'1'0,"21"2"-2"16,-15 10 2-16,0 1-1 15,-1-8 1-15,-2 5 3 16,0 0 0-16,-6 3-4 16,0-1 1-16,-3 1 2 15,-3-8 1-15,-2 5 0 16,-1-5 1-16,-3 2-1 16,-3 3 0-16,0 0 0 15,-6-5 1-15,-3 5-1 16,-5 0 1-16,-7 3-2 15,6 2 1-15,-3 3-1 16,-5 6 0-16,-1 2-2 0,-3 2 0 16,4 3-1-16,-1-5 1 15,0 6-1-15,-3-1 1 16,-2 5-1-16,-4 6 1 16,4 5 1-16,-4-5 0 15,0 5 0-15,1 8 0 16,-1-2-1-16,0 4 1 15,1 9-1-15,-1-3 1 16,1 0-2-16,2 8 1 16,6-3-1-16,4 3 1 15,-1-3 0-15,-3 3 0 0,3 0-1 16,-2 5 1-16,2 3 0 16,3 3 1-16,3-9-1 15,1 3 0-15,-1 11 0 16,3-11 1-16,3 8-2 15,0-2 1-15,1 5 0 16,-1-6 1-16,3 3-1 16,0 1 0-16,6 4-1 15,0-2 1-15,4 0 0 16,-1 2 0-16,3-7 0 16,3 2 0-16,3 0-1 15,0 3 1 1,6 36 0-1,3-12 0-15,0-3 0 0,6-13 0 16,5-1-1-16,7 4 1 16,3-11-1-16,6-3 1 15,5 3-1-15,4-14 0 16,3-2 0-16,-1-3 0 16,-2-5 0-16,3-8 1 15,2 3 0-15,7-3 0 16,-3 0 0-16,5-8 0 15,4 0 0-15,-1-5 0 16,-2-5 0-16,2-9 0 16,7-2-1-16,-1-8 1 0,4-2-1 15,-1-6 0-15,-2-3 0 16,-4-2 1-16,4 0-2 16,-1-3 1-16,1-5 0 15,-7-3 1-15,4-3-1 16,-7 3 1-16,-5-5-1 15,-4 0 1-15,1-8-1 16,0 3 1-16,-1-6-1 16,1-5 1-16,-3 3-1 15,-1-6 1-15,-2-7-1 16,0 2 1-16,-4-6-1 16,-2 1 1-16,0-8-1 15,-10 0 0-15,1-3 0 16,0 3 1-16,0-5 0 15,0-1 0-15,-4 1-1 16,-2-3 1-16,0-3 0 0,-3 5 0 16,-3-4-1-16,-3-4 0 15,-3 1 0-15,-3 0 0 16,-3-9-1-16,0 12 1 16,-3-4 0-16,-3-4 0 15,-6-1 0-15,-3 3 1 16,-3-5-1-16,-3 10 1 15,0-3-1-15,0 6 1 16,-5-2 0-16,-7 4 0 16,-3 3-1-16,0-2 1 0,1 10-1 15,-4 3 1 1,-3 0-1-16,-3-1 0 0,-2 7 0 16,-1 1 0-16,-8-2 0 15,-4 14 0-15,6-1 0 16,-8 3 0-16,-7 5 0 15,-5 8 0-15,8 1 0 16,-8 7 0-16,3 5-1 16,-7 8 1-16,-5 3 0 15,-1 3 0-15,10 5 0 16,-6 5 0-16,5 16 0 16,1-5 0-16,2 5 0 15,1 8 1-15,5 8-1 16,4 3 0-16,2 10 0 15,1 3 1-15,-1 10-2 16,-2 9 1-16,-4-6 0 0,-5 11 0 16,-1 10-1-16,7-3 1 15,-4 4 0-15,4-6 0 16,2 2 0-16,4 9 1 16,2-3 0-16,3 2 0 15,10-2 0-15,8-3 0 16,9 9-1-16,9-4 0 15,9-5-1-15,9 9 1 16,9-7-1-16,6 7 1 16,6-9-1-16,3-3 0 15,5 4 0-15,13-9 1 16,26 40-1 0,-2-26 1-16,-1-9 0 15,1-7 1-15,2-14 0 16,-2-10 0-16,5-3-1 15,7-2 1-15,2-11 0 16,3-5 0-16,-2-9-1 16,8-7 0-16,-3-5 0 15,3-9 0-15,-2-2 0 16,-7-8 1-16,-3-2-1 16,1-12 0-16,2-2 0 15,-6-5 1-15,1-5-1 16,-4-6 1-16,-11 3-1 15,-1-5 1-15,1-6-2 16,-4-2 1-16,-2-3 0 16,-4-6 0-16,1 4 0 15,-3-6 0-15,-1-3 0 16,-5-10 0-16,-3 3 0 0,-4-4 1 16,-2-7-1-16,0 3 0 15,-4-3 0-15,-2 5 1 16,3-2-1-16,-6-6 0 15,0-3-1-15,-1-2 0 16,-2 6 0-16,-6-6 1 16,0 2-1-16,-3-2 0 15,0 3 0-15,-6-6 1 16,-1 11 1-16,-2-3 0 16,-3 3-1-16,-6 3 1 0,0-6-1 15,-2 11 0-15,-4-3 0 16,-6 0 0-16,0 1-1 15,-3-1 1-15,-3 3-1 16,-3-8 1-16,-2 5 0 16,-1-5 0-16,3 13 0 15,-3 0 1-15,-3 0-1 16,-2 3 1-16,-7 8-1 16,0 2 1-16,-2 3-1 15,-4 0 1-15,-6 5-2 16,1 11 1-16,5 3-1 15,-9 2 1-15,-2 3 0 16,-4 5 1-16,-11 8-1 16,-12 8 1-16,-4 0 0 15,-11 11 0-15,-12 15-1 16,0 6 0-16,-15 13-7 16,-12 8 0-16,0 13-10 0,-18 3 0 15</inkml:trace>
  <inkml:trace contextRef="#ctx0" brushRef="#br0" timeOffset="10238.3799">20367 10742 8 0,'-20'-11'4'0,"-4"14"0"0,21-3 4 16,-3 0-7-16,-3 0 1 15,3 0 1-15,3 0 0 16,3 0-4-16,9 0 1 16,12 3 2-16,8-1 1 15,7 6-2-15,21-2 1 16,11-4-1-16,22-2 0 15,17 3 0-15,18-3 0 16,18 0-1-16,14 0 1 16,16 0-1-16,0 3 1 0,-4-1 0 15,-5 4 0-15,-15 1-1 16,-9 4 1-16,-18 0 0 16,-18-3 0-16,-15 2-1 15,-14-5 0-15,-22-2 0 16,-17 0 0-16,-18-1 0 15,-21 1 0-15,-15-3-1 16,-27 0 1-16,-23-3 0 16,-24 1 0-16,-19-4 0 15,-14-1 1-15,-20 4-1 16,-4-5 0-16,-12 0 0 16,-3 3 0-16,10-3 0 15,-1-3 1-15,6 11-1 16,15-8 0-16,12-2 0 15,9 2 0-15,21 0 0 16,20-3 1-16,19 1 0 16,23-1 0-16,21 0 0 0,24 1 0 31,92-6-1-31,12 8 1 16,18 3-1-16,12-1 0 15,11 4 0-15,25 2 0 16,-3 5 0-16,5 0 0 15,-11 3 0-15,-4-2 0 16,-8 2 0-16,-15 2 0 16,-18 1 0-16,-15-3 0 0,-24-3 2 15,-17-2 0-15,-19-1-2 16,-11-2 0-16,-15 3 0 16,-22 2 0-16,-19-2 0 15,-31-1 0-15,-27-2-2 16,-23 3 1-16,-30 0 0 15,-24-1 1-15,-9-2 0 16,-11 3 0-16,-4-3 0 16,-5-3 0-16,5 6 0 15,15-6 0-15,3-2 0 16,9 2 1-16,18 3-1 16,15-2 0-16,24-3 1 15,12-1 1-15,17 1-1 16,15 0 0-16,13-3 0 15,14 2 1-15,15 4-1 16,18-6 1-16,20-3-2 16,31 1 1-16,23-1-1 0,15 3 0 15,15 3 0-15,27 2 0 16,21 3 0-16,2 3 1 16,16 0-1-16,-10 4 0 15,-5-7 0-15,-6 0 0 16,-24 8 0-16,-9-2 0 15,-24-1 0-15,-24-2 0 16,-18-1-1-16,-17 4 1 16,-12-1-1-16,-18 3 1 0,-27 2-1 15,-21-4 1-15,-39 2 0 16,-26 2 0-16,-33-2 0 16,-33 3 0-16,-20-9 0 15,-16 6 0-15,-17-2 0 16,3-1 0-16,14-8 0 15,18 3 0-15,28-2 0 16,23-1 1-16,26-2 0 16,31-1 0-16,38-2-7 15,30 6 0-15,36-6-3 16,32-16 1-16</inkml:trace>
  <inkml:trace contextRef="#ctx0" brushRef="#br0" timeOffset="22923.1437">3517 3088 3 0,'6'-8'1'0,"27"-16"1"15,-21 16 2-15,11 0-3 16,10 0 0-16,3 3 0 0,12 0 0 16,11 2-2-16,7 3 1 15,14-5 1-15,9 2 1 16,12 3-1-16,4-5 0 15,17 2 0-15,0 3 1 16,9 0 0-16,12 0 1 16,5 0-1-16,16-5 1 15,9 5-1-15,2-3 1 0,10-2-1 16,5 2 1-16,16 3-2 16,-4-8 0-16,18 8-1 15,-8 0 0-15,17 0 0 16,-9 0 1-16,18 0-1 15,-8 0 0-15,8 0 0 16,3-2 1-16,15 2-1 16,-3-3 1-16,0-2-1 15,6 2 0-15,-6-5 1 16,12 3 0-16,-12-3-1 16,3 5 1-16,0-7 0 15,0 7 0-15,-3-5 0 16,-3 8 0-16,-9-8-1 15,-6 8 1-15,-6-5-1 16,0 5 1-16,-2-3-1 16,2-2 1-16,-3-3-1 15,3 5 0-15,0-7 0 16,-2 7 1-16,2 3-1 0,-6-5 1 16,0 5-1-16,0-3 1 15,-2-5-1-15,-4 0 1 16,0 3 0-16,-8-3 0 15,2 0 0-15,-3 0 0 16,4 0 0-16,-7 0 1 16,6-5-1-16,-5 5 1 15,8 0-2-15,-6 8 0 16,4-8 0-16,-7 8 0 16,4-5 0-16,-4 10 1 0,3-13-1 15,4 11 0-15,5-6 0 16,0 3 0-16,15-5 0 15,4 10 1-15,11-5-1 16,0 0 0-16,9 0 0 16,-3 8 1-16,-3-8-1 15,-12 8 0-15,-6-3 0 16,-12 3 0 0,66 0 1-1,-63 0 0-15,-41-8 0 16,-33 0 0-16,-30 8 0 15,-21-8 0-15,-18 8-10 16,-26 5 1-16</inkml:trace>
  <inkml:trace contextRef="#ctx0" brushRef="#br0" timeOffset="362765.8448">9935 7112 13 0,'-18'-32'6'0,"33"38"-18"0,-4-6 7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1-24T19:46:01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6372 3268 6 0,'41'-14'3'0,"37"6"-4"16,-55 8 4-16,13 0-3 16,9-2 1-16,8 2 0 15,13 0 1-15,8 0-2 16,10 0 0-16,5 0 2 16,15-6 0-16,12 4-1 15,9-6 1-15,15 3-1 16,6-3 0-16,6 0-1 0,14 2 1 15,10-1-1-15,15-1 1 16,8 2 0-16,12-2 0 16,4 6-1-16,14-6 1 15,3 2 0-15,9 4 0 16,12-3 0-16,6 5 0 16,9-3-1-16,0 3 0 15,0 0 0-15,9-5 1 16,2 5-1-16,4-8 0 0,-3 2 0 15,3 4 0 1,8-6 0-16,1 0 1 0,6 3-1 16,-4-3 0-16,10 5 0 15,0-2 1-15,-1 2-1 16,4 3 1-16,5 0 0 16,-2 0 0-16,0 0-1 15,-1 0 1-15,-14-5-1 16,-1 10 1-16,-5-10-1 15,-12 10 0-15,-3-5-1 16,-27 8 1-16,3 0 0 16,-18 2 0-16,-9-2 0 15,-17 11 0-15,-7-11 0 16,-2 8 1-16,-19-3-1 16,-14-2 0-16,-9 2 1 15,-12-5 0-15,-24 8-1 16,-21-14 1-16,-9 1-1 15,-14 0 0-15,-22 2 0 0,-11-5 1 16,-12 0-1-16,-18 2 1 16,-18-4-1-1,-9-6 1-15,-21 3-1 0,-24-3 1 16,-23 0-1-16,-18-5 0 16,-18-1 0-16,-24 4 0 15,-33-6 0-15,-17 0 0 16,-33 3 0-16,-27-8 1 15,-15 2-1-15,-33 6 0 16,-11-3 0-16,-22 0 0 0,-5 3 0 16,-15 0 0-1,-21 2 0-15,0-2 0 0,-18-3-1 16,-12 0 1-16,0 0 0 16,-9 3 1-16,-5-3-1 15,-7 3 0-15,-6 2-1 16,-5 3 1-16,-7 6 0 15,1 2 0-15,-1 5-1 16,1 3 0-16,-10 8 1 16,22 5 0-16,5 0 0 15,6-5 0-15,13 5 0 16,17 6 0-16,15 7 0 16,29-5 0-16,31-5 0 15,23 2 0-15,27-7 0 16,18-3 0-16,21 0 0 15,35-3 0-15,16-5 0 16,32 0 1-16,21 0-1 0,6 0 0 16,26-8 0-16,22 5 1 15,14-2-2-15,13 2 0 16,14 3 0-16,21 0 1 16,15 0-2-16,9 0 1 15,24 0 0-15,17 5 0 16,30-3 0-16,18-2 0 0,27 0 1 15,24 0 0-15,30-5 0 16,23 5 0-16,21-8 0 16,18 0 0-16,18 0 0 15,21 0 0-15,17 0 0 16,22 0 1-16,11 0-1 16,4 0 0-16,23 0 0 15,3 0 1-15,12-6-1 16,18 12 1-16,14-12-1 15,7 6 1-15,6 0-1 16,-1 6 1-16,1-6 0 16,6 0 0-16,2 0-1 15,7-6 1-15,5 4-1 16,4 4 1-16,-1-2-1 16,1 6 0-16,-13-4-1 15,-23 4 1-15,-9-12 0 16,-39 4 0-16,-21-4-1 15,-35-1 1-15,-34-1 0 16,-34-6 0-16,-22 6 1 16,-39 6 0-16,-17 2-1 0,-33 0 1 15,-27 2-7-15,-20 12 1 16</inkml:trace>
  <inkml:trace contextRef="#ctx0" brushRef="#br0" timeOffset="10148.0791">3886 6371 6 0,'36'-2'3'0,"3"-20"-3"0,-31 22 3 15,10 0-3-15,6 0 0 16,9 3 0-16,0-3 0 0,2 8 0 15,4-3 0-15,6 1 0 16,2 1 0-16,-2-7 0 16,6-2 0-16,-1-1 1 15,7 1 0-15,2-4-1 16,1 1 1-16,5-6 0 16,4 3 1-16,2 3-1 15,10-3 1-15,-10 0-2 16,12 3 1-16,1 0 0 15,-4-3 0-15,9 2 0 16,1-4 1-16,-4 5-1 16,6-1 0-16,-2-2 0 15,2 0 0-15,0 0-1 16,0 8 1-16,1-10-1 16,-1 2 1-1,60 3-1 1,-18-3 0-16,-12 0 0 0,0 5 1 15,-12 0-1-15,6 1 0 16,-15-3 0-16,6 5 0 16,-3-6 0-16,4 4 1 15,-7-4-1-15,0 1 0 16,3 0 0-16,-3 2 0 16,4-2 0-16,-7-1 1 0,0 6-1 15,6 0 1-15,-9-2-1 16,7-1 1-16,-7 3 0 15,3-2 0-15,3-4-1 16,-2 6 0-16,-1 6 0 16,3-6 1-16,6 0-1 15,-6 0 1-15,10 0-1 16,-4 0 0-16,6-8 0 16,-6 5 0-16,9-2 0 15,-3 2 0-15,9 0 0 16,-9 3 0-16,6-2 0 15,3 2 0-15,-3 0 0 16,1 2 1-16,2-4-1 16,6 2 0-16,-6 0 0 15,9-6 1-15,2 1-1 16,1-3 0-16,-3 3 0 16,3-6 0-16,3 3 0 15,-3 3 0-15,9 0 0 0,0 0 1 16,-3-1-1-16,9 1 0 15,-6 0 0-15,-1-3 0 16,-2 5 0-16,-9-2 1 16,0-1-1-16,-6 4 0 15,0-1 0-15,-9 1 0 16,-2-4 0-16,-1 1 0 16,-15 0 0-16,-3-1 0 15,-9-2 0-15,-2 6 1 16,-7-3-1-16,-5 2 1 15,-7 3-1-15,-8-3 0 0,-7 6 0 16,-8 0 0-16,-12-3 0 16,-7 2 1-16,1-2-1 15,-9 3 1-15,-3-6-1 16,-3 3 0-16,-9 0 0 16,-3 0 0-16,-6-5 0 15,-12 2 0-15,-8 3 0 16,-7-8 0-16,-3 3 0 15,-14 0 1-15,-1-3-1 16,-9-8 1-16,-11 3-1 16,-3-1 0-16,-22 4 0 15,4-9 1-15,-15 6-1 16,-9 0 0-16,-9 0 0 16,-12-1 0-16,-9 4 0 15,-6-1 0-15,-8 6 0 16,-13-6 0-16,-14 6 0 0,-7 5 0 15,-17 0 0 1,-6 5 0-16,-10 1 0 0,-11-1 0 16,-9 6-1-16,0-6 1 15,0 11 0-15,3-8 0 16,0 10 0-16,15-10 0 16,3 3 0-16,5-6 0 15,7 3 0-15,12-5 0 0,-7-3 0 16,13-3 0-1,3-2 0-15,2 7 0 0,1-7 0 16,-1 0 0-16,1-1 0 16,-10 1 1-16,7 5-1 15,-4-8 1-15,7 8-1 16,-1-2 0-16,4 4 0 16,8 9 1-16,16-1-1 15,-1 11 0-15,9 9-7 16,0 7 0-16</inkml:trace>
  <inkml:trace contextRef="#ctx0" brushRef="#br0" timeOffset="29291.3537">14715 6032 3 0,'-98'-15'1'0,"-75"4"2"0,113 11 1 16,-23 5-4-16,-21 1 1 15,-12 2 0-15,-21 2 0 16,-12 3-1-16,-6 3 0 15,4 3 0-15,-1-3 1 16,12-3 0-16,3 5 0 0,21 4-1 16,9-4 1-1,8 9-1-15,10-4 0 0,21 14 0 16,11 0 1-16,10 3-1 16,14 0 0-16,9-1 0 15,9 1 0-15,12-5 0 16,12-1 1-16,18-2-1 15,12 5 0-15,14 0 0 16,10 0 1-16,20 3-1 16,12 2 1-16,15 0-1 15,9-7 1-15,9-4-1 16,9-4 1-16,3-11 0 16,6 0 0-16,3-9 0 15,3-9 0-15,-1-6 0 16,1-11 1-16,0-10-1 15,0 3 0-15,-9-3-1 16,-15-6 1-16,0-4-1 0,-12 12 1 16,-18 1-1-1,-12-3 1-15,-8-3 0 0,-16 0 0 16,-14-2 0-16,-12-1 0 16,-13-4 0-16,-14 4 0 15,-12-2 0-15,0 11 0 16,-23-9-1-16,-16-2 0 15,-9 6 0-15,-8 1 0 16,-7 4 0-16,-8 2 0 16,-9 0 0-16,-7 3 0 15,-8 3 0-15,-12-3 0 0,-9 5 0 16,-12 2 0-16,-12-1 0 16,-3 9 0-16,-12 4 0 15,-8 7 1-15,11 8-3 16,9 6 1-16,12-6-5 15,9 19 1-15</inkml:trace>
  <inkml:trace contextRef="#ctx0" brushRef="#br0" timeOffset="32144.5136">17418 4051 13 0,'-9'-21'6'0,"-3"18"-14"15,12 3 6-15,3 0 0 0,6 0 0 16</inkml:trace>
  <inkml:trace contextRef="#ctx0" brushRef="#br0" timeOffset="33149.2046">14837 6109 27 0,'-12'-5'13'0,"21"0"-11"0,0 5 14 15,6-8-17-15,12 2 1 16,11-4 0-16,13-3 1 16,20-9 0-16,16 1 1 15,17-16 1-15,15 3 0 16,6-1 1-16,3-2 1 0,3 0 0 15,-6 3 1-15,-15 7-1 16,-9 9 0-16,-6-11-1 16,-20 5 1-16,-13 6-2 15,-5 2 1-15,-7 5-3 16,-8-2 0-16,-6 5-7 16,-6 0 1-16,-12 0-8 15,-13 0 1-15,-13 8-3 16,-22-8 1-16</inkml:trace>
  <inkml:trace contextRef="#ctx0" brushRef="#br0" timeOffset="33630.2206">15251 5715 16 0,'6'0'8'16,"-18"5"-5"-16,6 1 9 0,-12 7-12 15,-3 8 0-15,-3 11 2 16,-11 10 0-16,-10 6-1 15,-6 7 1-15,4-2 2 16,5 3 0-16,9-3 1 16,12-11 0-16,18 3-1 15,12-5 1-15,21-3-3 16,15-14 0-16,29-15-9 16,27-13 0-16,24-19-3 15,-9-21 1-15</inkml:trace>
  <inkml:trace contextRef="#ctx0" brushRef="#br0" timeOffset="34635.0047">17325 4096 7 0,'-9'2'3'0,"0"-4"5"0,6 2-3 0,1-6-4 16,-1 12 0-16,0-6 2 15,0 2 1-15,-3 6-4 16,0 11 1-16,3 5 3 16,0 5 0-16,0 0 0 15,3 11 0-15,0-1-1 16,3 4 1-16,3-9-2 16,3 0 0-16,3 3-2 15,5-13 1-15,1-3 0 16,6 1 0-16,0-15 0 15,6-4 0-15,8-6-1 16,10-12 1-16,0-7-1 0,5-7 0 16,4-8-1-16,-4-5 1 15,1 0 0-15,-4-9 1 16,-8 6-1-16,-9 0 1 16,-6 6 1-16,-7-4 1 15,-5 12 0-15,-3 9 0 16,-3 4-1-16,0 2 1 15,0 3 0-15,-3 13 1 16,3 8-1-16,0 13 0 16,0 3 0-16,0 5 1 15,0 8-1-15,3-3 0 0,-1 9-3 16,4-6 0-16,0 8-8 16,-3-16 1-16,0 3-7 15,-12-19 0-15</inkml:trace>
  <inkml:trace contextRef="#ctx0" brushRef="#br0" timeOffset="35597.1862">17950 4990 19 0,'-20'-11'9'0,"14"-20"-5"0,6 23 6 0,0 0-12 15,3 0 1-15,0 0 0 16,3 3 0-16,-1 2 2 16,4 3 1-16,3 3 0 15,0 5 1-15,3 10 1 16,3 6 1-16,0 0 1 16,0 15 0-16,5 4 0 15,1-4 0-15,0 12-2 16,6 2 1-16,6 7-2 15,5-7 0-15,-2-2-2 16,3-4 0-16,-1-7-4 16,4 0 0-16,-3-14-8 15,-4-5 1-15,-11-2-2 0,-15-14 0 16</inkml:trace>
  <inkml:trace contextRef="#ctx0" brushRef="#br0" timeOffset="36121.3215">18876 5768 30 0,'-6'5'15'0,"9"35"-12"0,0-24 28 16,3 13-30-16,0 11 1 15,0 10 0-15,3 11 0 16,6 2-3-16,3 3 0 16,2 0 1-16,-2-2 1 15,0-11-4-15,-3-5 0 0,-3-11-3 16,-3-6 0 0,-3-12-4-16,-3-3 0 0</inkml:trace>
  <inkml:trace contextRef="#ctx0" brushRef="#br0" timeOffset="36556.9342">19632 5723 25 0,'-15'-8'12'0,"-9"11"-17"15,19 5 19-15,-10 7-17 16,-12 9 0-16,-12 8-4 0,-11 8 0 16,-7-1 9-16,-8 1 0 15,5 0-2-15,0-3 1 16,10 2 3-16,8-12 1 15,15-1 3-15,13 4 0 16,16-1 0-16,16 0 0 16,21 0-3-16,12 5 0 15,20 3-3-15,12-5 1 16,10-3-1-16,8-2 0 0,0-6-1 16,-12 0 0-16,-11-5-1 15,-16-8 1-15,-5 2-3 16,-21-2 1-16,-10-5-8 15,-11-3 0-15,-21-8-3 16,-15-13 1-16</inkml:trace>
  <inkml:trace contextRef="#ctx0" brushRef="#br0" timeOffset="38088.2071">19245 5511 24 0,'6'-8'12'0,"6"-13"-17"16,-9 16 17-16,3-3-13 15,0-3 1-15,3-10-1 16,3 5 1-16,3 0 1 16,0-13 0-16,-1-2 0 15,1 4 1-15,-3-7 0 16,-6-9 1-16,-3 1 0 16,-6-3 0-16,-6-8-1 15,-6 3 1-15,0 0-1 0,-2-3 1 16,-7 8-2-16,-6 5 1 15,-3-5-1-15,-2 8 0 16,2-5 1-16,3 10 1 16,6 0-2-16,0 3 1 15,7 0 0-15,2 0 1 16,3 2-1-16,-3 6 0 16,6-3-1-16,0 6 0 15,3-1-1-15,0 11 0 0,3-7 0 16,0 4 0-16,3 0-1 15,-3-4 1-15,3 1 0 16,0 4 1-16,0-4 0 16,-3 7 0-16,0-7 0 15,0 4 0-15,-3 4 0 16,0-1 0-16,3-1-1 16,0 2 1-16,0 6-1 15,0 6 1-15,-2 2-1 16,-1 5 1-16,0 0 0 15,0 13 0-15,3 4-1 16,3 1 1-16,6 6-1 16,0 0 1-16,6 0-1 15,-1 0 0-15,1-10-1 16,-3-3 1-16,0-3 0 16,0-5 0-16,-3-3 0 15,-3-5 1-15,-3 0-2 16,-3-8 1-16,-3-8-1 0,-3-11 0 15,3-12-1-15,-3-17 0 16,3-5 0-16,0-10 0 16,-3 4 2-16,4-1 0 15,-1 1 1-15,3 12 1 16,0 10 0-16,0 2 1 16,3 11-1-16,3 9 1 15,6 7-2-15,-1 2 0 0,7 12-1 16,3 4 0-1,6 9 1-15,12-3 0 0,11 0-2 16,7-1 1-16,11 1-7 16,7-5 0-16,-7-9-7 15,-17-4 1-15</inkml:trace>
  <inkml:trace contextRef="#ctx0" brushRef="#br0" timeOffset="38717.9009">18340 5032 11 0,'-12'-10'5'0,"18"-11"7"16,-3 10-5-16,-3 0-7 15,3 1 1-15,3 2-2 16,6-5 1-16,0 2 0 15,6 1 0-15,0 2 0 16,3 5 0-16,-3 3 1 16,2 8 1-16,1 5 1 15,0 11 0-15,0 2 1 16,3 17 1-16,-3-6-1 16,-4 10 1-16,-2 4-2 15,3 10 1-15,-12-3-1 16,-6 0 1-16,-6-3-1 15,-9 1 0-15,-6-6 0 0,-5-7 1 16,-4-4-1 0,0-2 1-16,0-5-6 0,4-8 0 15,5-11-10-15,15-10 1 16</inkml:trace>
  <inkml:trace contextRef="#ctx0" brushRef="#br0" timeOffset="46602.6589">13069 6776 5 0,'-3'-5'2'0,"3"5"-3"0,0 2 3 0,3 4-2 16,0-4 0-16,0 1 1 16,6 5 0-16,9 0-1 15,14-6 1-15,1-7 0 16,18 0 0-16,17-3 0 15,15 3 1-15,10-6-1 16,20 3 1-16,0 0-1 16,3 0 0-16,9-2-1 15,0 2 1-15,-6 2-1 16,-6-4 1-16,-3 2-1 16,-11-3 0-16,-13 6 0 15,-15 0 1-15,-14 2-2 16,-15 3 1-16,-13 0 0 15,-17 3 0-15,-21-1 0 16,-20 1 0-16,-19 2 0 16,-18-5 1-16,-29 0-1 15,-12 0 1-15,-9-5-2 0,-12 0 1 16,0 2 1-16,0-5 0 16,3 0-1-16,0 3 1 15,12 5 0-15,0-3 0 16,20 1 0-16,10 2 1 15,12 0-1-15,11 2 0 16,13 1 0-16,14 0 0 16,18-1 0-16,15-2 0 15,24 3 0-15,23-6 1 0,28-2-1 16,17 2 0-16,18-2-1 16,18 0 1-16,0 5-1 15,-9-3 0-15,-9-5 0 16,-8 3 1-16,-13 2-1 15,-21 1 0-15,-8-1 0 16,-16 3 0-16,-8 0 0 16,-9 0 0-16,-6 3 0 15,-6 2 0-15,-6 8-5 16,-9 3 0-16</inkml:trace>
  <inkml:trace contextRef="#ctx0" brushRef="#br0" timeOffset="52876.749">21129 3823 12 0,'-3'0'6'0,"15"-8"-3"0,-9 3 7 16,3 0-9-16,0 2 1 16,3 3 0-16,-3 3 0 15,3 2-2-15,0 8 1 0,-3 11 2 16,0 8 0-16,3 10 0 16,0 6 1-16,3 2-2 15,2 0 1-15,7-5-1 16,6-5 1-16,3 0-2 15,6-11 0-15,11-5 0 16,4-19 0-16,11 0-1 16,13-10 1-16,2-16-1 15,9-6 1-15,-8-10-2 16,2-13 1-16,12-14-1 16,-8-7 1-16,-4 0 0 15,-5 7 0-15,-13-2 2 16,-11 5 0-16,-10 13 0 15,-5 11 1-15,-9 11 0 16,-3 10 1-16,-6 16-1 16,-4 13 0-16,-5 6-2 15,-6 15 1-15,-3 3-1 16,0 16 0-16,0 8-6 16,3 5 0-16,0 3-7 0,3 2 0 15</inkml:trace>
  <inkml:trace contextRef="#ctx0" brushRef="#br0" timeOffset="53792.5513">20153 2725 21 0,'-3'-8'10'0,"12"27"-9"16,-3-17 8-16,0 6-10 16,3 8 0-16,0 3 2 15,0 10 1-15,3 8-1 16,2 13 0-16,4 11 1 16,0 16 0-16,0 5 2 15,0 16 0-15,6 21-1 16,-6-3 0-16,5 24 0 15,4 11 0-15,6 0-1 16,12 8 0-16,5 2-1 16,4 3 1-16,11 13-1 15,10-2 0-15,8 16 0 16,0 10 1-16,-5 8-1 0,-4 8 0 16,4 15 0-16,2-1 0 15,-9-9 0-15,7-2 0 16,-7-17 1-16,7-4 0 15,2-6 1-15,0-5 0 16,-11-11 0-16,-4-10 0 31,16 47 1-31,-16-45 0 16,-5-28-1-16,2-28 0 16,-2-20-2-16,-4-22 1 0,-8-18-5 15,-1-13 1-15,-2-14-11 16,-6-15 1-16,-21-24-3 15,-39-22 0-15</inkml:trace>
  <inkml:trace contextRef="#ctx0" brushRef="#br0" timeOffset="56029.791">22222 4284 27 0,'-21'2'13'0,"-9"6"-9"16,21-3 13-16,-3 3-19 16,0 6 1-16,4-6-1 15,2 2 0-15,6 1 2 16,6-3 0-16,5-3-1 16,7 0 0-16,6 1 1 15,0-4 0-15,0 3 1 16,0 3 0-16,-7-2 2 0,-2 2 0 15,-6 8 0-15,-6-1 1 16,-9 7-1-16,-6 4 0 16,-3 8-1-16,1 1 0 15,-1-1-2-15,9 3 1 16,3-13-2-16,9 5 1 16,6-10-3-16,5-1 1 15,4-7-7-15,6-3 0 16,-3-3-1-16,-9-13 1 15</inkml:trace>
  <inkml:trace contextRef="#ctx0" brushRef="#br0" timeOffset="57244.8377">22698 5022 7 0,'3'8'3'0,"18"-16"1"15,-12 8 4-15,3-6-9 16,6 4 0-16,5 2-1 0,13 0 0 15,3-8 2-15,-6 0 1 16,-1-5-1-16,4 0 0 16,0-3 2-16,-4 0 1 15,1 0 1-15,-3-3 0 16,-3-4 0-16,0-7 0 16,-4 4-1-16,-2-8 1 15,0-6-4-15,0-8 1 16,0-5-1-16,-1 3 1 15,-8 2 1-15,0 6 1 16,-3 2 0-16,-3 6 0 0,-3 5 1 16,0 5 0-16,-3 6-2 15,0 4 1-15,3 6-6 16,3 1 0-16,3 7-6 16,0 0 0-16</inkml:trace>
  <inkml:trace contextRef="#ctx0" brushRef="#br0" timeOffset="57950.4597">23225 3627 35 0,'3'-45'17'0,"-12"38"-23"16,9 7 30-16,0 0-25 15,3 0 0-15,3 2-3 16,3 6 0-16,0 5 3 16,0-5 1-16,3 5-3 15,-4-2 1-15,1 2 1 16,-3-5 1-16,0 0 2 15,-6 3 1-15,0-1 1 16,-3 6 0-16,0 0-1 16,0 5 0-16,0-5-2 15,0 0 1-15,3 5-2 0,3-5 0 16,3 5 0 0,3-5 0-16,3 0 0 0,6-5 0 15,3-1 1-15,0-2 0 16,-3 0 0-16,-7 0 0 15,1 3 0-15,-6 7 1 16,-3 6-3-16,-3 0 0 16,-6 7-9-16,-6-4 0 0</inkml:trace>
  <inkml:trace contextRef="#ctx0" brushRef="#br0" timeOffset="60728.0088">22100 4736 2 0,'-36'16'1'0,"-12"29"-1"15,36-35 2-15,-8 4-2 16,2 2 0-16,6 10 0 16,3 0 0-16,0 4 0 15,3-1 0-15,6 0 1 16,9 0 0-16,3-5 0 15,9-3 0-15,6-5 1 16,11-3 0-16,7-2-1 16,11-3 1-16,13-3-1 15,11-5 0-15,16-3-1 16,8-2 1-16,9-3-1 16,0-5 1-16,9-11-1 15,-6 3 1-15,0-8-1 0,-6-3 0 16,0 3 0-16,-8 0 1 15,-16 2-1-15,-9 1 0 16,-5 2 0-16,-10 3 0 16,-8 0 0-16,-13 2 1 15,-11-5-1-15,-6-2 1 16,-12-3-1-16,-12 5 0 0,-12-8 0 16,-6-5 1-1,-9 0-2-15,-14 5 1 0,-19 6-1 16,-2 2 1-16,-10 6-1 15,-5 2 1-15,-15 5-1 16,5 8 1-16,-17-5 0 16,12 8 0-16,-9 0-1 15,-4 0 1-15,4 16 0 16,0 0 0-16,0 8 0 16,-6 2 0-16,5 6-1 15,1 5 1-15,9-5 0 16,9-3 0-16,5 0 0 15,10 0 0-15,11 6-1 16,16-1 1-16,11 1 0 16,12 2 0-16,15 5 0 15,12-5 0-15,9 0 0 16,15-3 1-16,8 1 0 16,10-11 0-16,17-3-1 15,4-3 1-15,11 1-1 16,6-3 0-16,10-8 0 0,5-3 1 15,-3 0-1-15,-3-5 1 16,0-2-1-16,7-6 0 16,-10 0 1-16,3-6 1 15,-9-7-1-15,-2-10 0 16,2-7 0-16,-6 1 0 16,-8 0 0-16,-10 0 0 15,-2 3-1-15,-7 5 0 16,-5 0 0-16,-12-3 1 0,-10-2-1 15,-8-1 1-15,-12 6-1 16,-18-11 1-16,-9 6-1 16,-23-3 0-16,-25 8-1 15,-26 10 1-15,-24 11-5 16,-27 16 1-16</inkml:trace>
  <inkml:trace contextRef="#ctx0" brushRef="#br0" timeOffset="62560.063">21290 6162 12 0,'-24'-3'6'0,"24"-4"-2"15,6-1 6-15,6 2-11 16,9 1 0-16,12 0-1 0,23-3 1 16,25-5 1-16,32-1 1 15,27-7-2-15,44-8 1 16,42-21 1-16,16 0 0 16,31-1 1-16,16-2 1 15,-15 11-1-15,-9 10 1 16,-33-2-1-16,-36 10 1 15,-29 6-1-15,-30 10 1 16,-33 5-9-16,-32 6 1 0</inkml:trace>
  <inkml:trace contextRef="#ctx0" brushRef="#br0" timeOffset="62981.8932">23017 6498 6 0,'14'-61'3'0,"7"43"3"0,-15 18-4 16,0 10-2-16,0 6 1 16,0 13 0-16,0 3 1 15,-3 8-1-15,0 15 0 31,3 51 2-31,3-8 1 16,3-11 0-16,0-7 0 0,6-4 0 16,-1-7 0-16,1-11-7 15,0-15 1-15,-3-11-3 16,3-30 0-16</inkml:trace>
  <inkml:trace contextRef="#ctx0" brushRef="#br0" timeOffset="63340.0496">23874 6472 7 0,'-18'2'3'0,"-48"22"1"15,43-11 0-15,-16 3-3 16,-18 5 0-16,-11 1 0 16,-4 1 0-16,-2 7-2 15,-3-1 1-15,5 2 2 0,7 4 0 16,17-3 0-16,15-1 0 16,21-4 1-16,24-3 0 15,18 5 0-15,33-6 1 16,32-1-1-16,27 1 0 15,6-4 0-15,12 2 0 16,-21 0-2-16,-18 3 1 16,-21-5-7-16,-23-4 0 0,-24 7-2 15,-30-4 1-15</inkml:trace>
  <inkml:trace contextRef="#ctx0" brushRef="#br0" timeOffset="65217.0782">15992 6969 5 0,'-81'-26'2'0,"-26"-22"0"0,69 40 3 16,-13-2-5-16,-17-1 0 16,-7 3-1-16,-17 0 1 15,3 13 0-15,-13 3 0 0,1 8 0 16,3 3 1-16,3 4-1 15,8 7 0-15,1 1 0 16,3-2 1-16,11 3-1 16,1 8 1-16,8 10-1 15,7 11 0-15,11 0 0 16,12 5 0-16,10-13 0 16,14 0 1-16,15 2-1 15,11 6 0-15,7 5 1 16,18 3 0-16,9-8 0 15,20-3 1-15,18-7-1 16,15-12 1-16,24-4 0 16,6-9 0-16,6-10-1 15,21-8 0-15,0-11 0 16,5-15 1-16,-5-14-1 0,-3-18 0 16,-15-6 1-1,-15-10 0-15,-12 5 0 0,-15-10 1 16,-18-17-1-16,-17-4 1 15,-15 12-1-15,-22-2 0 16,-14-5-1-16,-27-6 0 16,-29 14-3-16,-28 8 0 15,-29 12-5-15,-15 14 1 16</inkml:trace>
  <inkml:trace contextRef="#ctx0" brushRef="#br0" timeOffset="77033.4383">4321 8983 7 0,'0'-6'3'0,"9"-12"-2"0,-6 12 4 15,3 4-5-15,-3-6 0 16,3 0 0-16,-4 0 0 16,1 0-1-16,-3 3 1 0,0-3 0 15,-3 0 1-15,-2 3 0 16,-1-1 0-16,-3 4 0 15,0 2 0-15,3-3 0 16,0 3 1-16,6 0 0 16,12 3 0-16,15-6 0 15,14 0 0-15,25 1 1 16,20-1 0-16,24-5 0 16,27 3 0-16,9-3-1 15,21-3 1-15,2 3-1 16,-2-2 1-16,-3 5-1 15,-16-1 0-15,-23 1 0 16,-14 0 0-16,-25-1-1 16,-12 4 1-16,-17-1 0 15,-12 3 0-15,-13 0-1 16,-11 3 1-16,-9-3-1 16,-9 2 0-16,-3 1 0 15,-6-3 1-15,0 0-4 0,-6 0 1 16,-3 3-8-16,3-6 0 15</inkml:trace>
  <inkml:trace contextRef="#ctx0" brushRef="#br0" timeOffset="79796.0322">7032 8824 4 0,'3'-5'2'0,"21"10"-2"15,-15-5 3-15,9 0-3 16,6 2 0-16,3-2 1 16,2 0 0-16,10 0-1 15,9 0 0-15,2 0 1 16,7 3 0-16,14-3 0 15,1 0 1-15,11 0-1 16,6 0 1-16,13 0 0 16,2-3 0-16,15 1 0 0,12-1 1 15,6-7-2-15,9 2 1 16,14-3-1-16,-2-2 1 16,9 8-1-16,-1-14 1 15,16 11-1-15,2 0 0 16,10 0 0-16,-4 6 0 15,1-4-1-15,-1 1 1 0,-2 0-1 16,5 2 1 0,1 3-1-16,-10-5 1 0,1 7-1 15,-6-2 1-15,5 0 0 16,-14 11 0-16,-3-6-1 16,-1 3 1-16,-14 5 0 15,0 1 0-15,-15-4-1 16,-6-2 1-16,-18 0-1 15,-9 0 0-15,-12-3 0 16,-11-2 0-16,-16 0-1 16,-8-3 1-16,-10 0 0 15,-14 0 1-15,-6 0-1 16,-9 0 1-16,-9-6 0 16,-12 4 0-1,-42-6-1 1,-20-3 0-16,-7 6 0 15,-20 2 0-15,-15-5 0 16,-18 6 0-16,-18-1 0 0,-21 0 0 16,-12 3-1-16,-20 3 1 15,-9 5-1-15,-22 5 1 16,-8 0-1-16,-18 9 1 16,-12-7 0-16,-3 4 0 15,-8 2-1-15,-7 0 1 16,0 1 0-16,-3-12 0 15,15 1 0-15,4-1 0 16,17 1 0-16,2-1 0 16,22-2 0-16,12-2 0 0,20 2 0 15,10-3 1-15,29-2-1 16,15-1 0-16,18-2 0 16,27 0 1-16,23 0 0 15,16-2 1-15,14-4 0 16,13-2 0-16,17 6 0 15,24-4 1-15,20 1-1 16,31-3 0-16,23-2-1 16,27-4 1-16,33-2-2 15,27 1 0-15,26-7 0 16,27 1 0-16,21 0-1 16,18-3 1-16,24 6 0 15,15 2 0-15,26-5 0 16,-3 10 0-16,10 6-1 15,-13 2 1-15,-5-2 0 16,-19 5 0-16,-17-5 0 16,-33 2 1-16,-30-5-1 0,-14 0 0 15,-39 0 0-15,-25 5 1 16,-14 3 0-16,-29 0 0 16,-19 3-8-16,-15 13 1 15,-11-11-3-15,-42-7 1 16</inkml:trace>
  <inkml:trace contextRef="#ctx0" brushRef="#br0" timeOffset="107900.6256">4481 11941 7 0,'15'2'3'0,"30"-2"0"0,-30-2 3 16,9 2-5-16,5-3 0 16,7 3 1-16,12 3 0 15,-1-3-3-15,7-3 1 16,11 3 0-16,1 0 1 16,5 5-1-16,10-2 1 15,-4-3 0-15,9 0 0 0,4-3-1 16,2 3 1-16,0 0 0 15,4 0 0-15,5-2 0 16,-3 2 0-16,9 0-1 16,0 0 0-16,6-3 0 15,-2 3 1-15,11 0-1 16,-6-5 1-16,9 2-1 16,-6 0 1-16,0-2-1 15,3 0 0-15,0 2 0 16,0 3 1-16,-6-2-1 15,3-1 0-15,0 3 0 16,-3 3 1-16,-9-3-1 16,4 0 0-16,5 0 0 15,-6 0 0-15,0 0 0 16,3 0 1-16,6 0-1 16,-6 2 0-16,0-2 0 15,0 3 1-15,12-1-1 16,-11 4 0-16,-1 2 0 0,3-6 0 15,6 9 0-15,-12 2 0 16,3-2 0-16,-9-6 0 16,12 8 0-16,-12-2 0 15,7-3 0-15,-1-3 0 16,3-2 0-16,-3 2 0 16,3 0 0-16,-3-2 0 15,3 2 0-15,-3 3 1 16,-2 3-1-16,-1-3 1 0,-9-3-1 15,3 6 0-15,-3 2 1 16,1 0 0-16,-4-2-1 16,-6-6 0-16,6 0 0 15,-2 3 0-15,-4-3 0 16,3-2 0-16,-5 0 0 16,2-3 0-16,0 0 0 15,0 2 1-15,1-2-1 16,-10-2 1-16,3-4-1 15,7 4 0-15,-4-4 0 16,-3 1 1-16,4-3-1 16,-4-5 0-16,6 2 0 15,1 4 0-15,-10 1 0 16,-17 1 0-16,20-3 0 16,0 0 0-16,7 0 0 15,-4 3 1-15,-9 5-2 0,-20 0 1 16,23-11 0-16,7-2 1 15,-1 2-1 1,-3 1 0-16,-8-1 0 16,5 1 0-16,-6-1-1 0,1 3 1 15,2 3 0-15,1 0 0 16,-10 2 0-16,3 3 0 16,4 0 0-16,-10 0 0 15,1 3 0-15,2-1 1 16,4 1-1-16,-7 2 1 0,1-2-1 15,2-3 0 1,-5-3-1-16,5 1 1 16,4-1 0-16,2 0 0 0,-6 1 0 15,4-1 0-15,-4 0 0 16,-2 1 1-16,2-1-1 16,1 3 0-16,-1 0 0 15,-5 0 1-15,2 0-1 16,-2-3 0-16,-4 3 0 15,7-2 0-15,2 2 0 16,4 0 0-16,-13 0 0 16,4 5 1-16,2-5-1 15,-8 0 0-15,2 0 0 16,4-3 0-16,2 3 0 16,-2 0 1-16,-10 0-2 15,7 0 1-15,2 0 0 16,-5 0 1-16,2 0-1 15,10 0 0-15,-4 0 0 0,-2 3 0 16,-10 2 0-16,1 3 0 16,3-2-1-16,-7-1 1 15,-2 3 0-15,5-3 1 16,1 0-2-16,3 3 1 16,-1 3 0-16,-5-1 0 15,5-2 0-15,-2-2 1 16,2-1-1-16,4 0 0 0,5 3 0 15,1-3 0 1,-7 1 0-16,7-4 0 16,-1 1 0-16,7-3 0 0,5 3 0 15,4-3 1-15,-13 2-2 16,12-2 1-16,1 0 0 16,2-5 1-16,6 5-1 15,-5-3 0-15,2-2 0 16,3-5 0-16,4-6 0 15,2 5 1-15,-9 3-1 16,4-2 0-16,-1-4 0 16,-3 1 0-16,6 5 0 15,-2-2 1-15,-13 2-1 16,9-3 0-16,-8-2 0 16,2 0 0-16,1 2 0 15,-1 0 0-15,-9 3 0 16,1 1 1-16,-4-7-1 15,-5 1 1-15,-4 0-1 0,1-3 0 16,-1 8 0-16,1-3 0 16,-10-4 0-16,-5-1 0 15,-6-3 0-15,-6-5 1 16,-4-2-1-16,-5-6 0 16,-3-5 0-16,-6 5 1 15,-3 1-1-15,-6-4 1 16,-6 6-1-16,-3-3 1 15,0 1-1-15,-6 4 0 16,-9 3 0-16,-9-2 0 16,-9-3-1-16,-8 0 1 0,-7-3 0 15,-11 0 0-15,2-10-1 16,-11 0 1-16,-13 2-1 16,-2 5 0-16,-3 4 1 15,-9-4 0-15,-10 6-1 16,-2 5 1-16,3 1 0 15,-15 1 0-15,0 4 0 16,-9 7 1-16,6 1-1 16,-12 2 0-16,3 2 0 15,6 4 0-15,-9-3 0 16,3 2 0-16,3 0 0 16,-9 3 0-16,1-2-1 15,-4 4 1-15,3-2 0 16,-6 3 0-16,0 7 0 15,6-2 0-15,-6 0 0 0,6 6 0 16,6-1 0-16,-2-3 0 16,-1 1 0-16,-3 2 0 15,21-2 0-15,-6-3 0 16,3 0-1-16,9 0 1 16,11 2 0-16,10 1 0 15,0 2-1-15,-1 3 1 16,13 8 0-16,6 0 0 15,2 2-1-15,4 6 1 16,8-3-1-16,4 0 1 16,-1-5 0-16,4 2 0 0,-1 6 0 15,6 5 0-15,13 3 0 16,8 7 1-16,18 12-3 16,21 7 0-16,15 5-5 15,23-37 1-15</inkml:trace>
  <inkml:trace contextRef="#ctx0" brushRef="#br0" timeOffset="117283.77">4874 13068 4 0,'30'-3'2'0,"24"-23"2"16,-28 18 2-16,1 0-6 16,9 2 1-16,12 1 0 15,-1-3 0-15,4 3-1 16,2 0 0-16,10 2 0 16,2-2 1-16,-2 7 0 15,8 4 0-15,1-4-1 16,-7-2 0-16,4 3 0 15,-1 0 1-15,1-3 0 16,-7 2 0-16,10-2 0 16,-10-2 1-16,-5-4-1 0,-4 4 0 15,1-4 0-15,-4 1 0 16,1 0-1-16,3 0 1 16,-7 2-1-16,-14 3 1 15,6-3-1-15,-4 1 1 16,1-1-1-16,0-2 0 15,-3 5 0-15,-7-8 1 16,1-3-1-16,-3 6 0 0,3-3 0 16,3 0 1-16,2 3-1 15,1-1 1-15,3 1-1 16,-1 0 1-16,-5 5-2 16,3 0 1-16,3 2 0 15,2-4 0-15,4 2-1 16,-3-6 1-16,5 4 0 15,10-1 0-15,3 3 0 16,-7 0 1-16,4 0-1 16,2 0 0-16,1 3 0 15,-4-3 1-15,4 0-1 16,5 0 0-16,1 5 0 16,-6 3 0-16,2-5 0 15,10 2 0-15,-10 0 0 16,7-5 0-16,8 6 0 15,-3-1 1-15,-2 3-2 16,2-6 1-16,1 1 0 16,2 0 1-16,6-1-1 15,-2 4 0-15,-4 7 0 0,7-8 0 16,-10 1 0-16,6-1 0 16,4-3 0-16,-1 6 1 15,-5 0-1-15,2-2 0 16,-6-4 0-16,10-2 1 15,2 3-1-15,-2 0 1 16,-4 2-2-16,3-3 1 16,-2-2 0-16,-1 0 0 0,0-2 0 15,1 4 0-15,-10-2 0 16,1 3 0-16,2 0 0 16,-11-3 0-16,2 0 0 15,-2 0 1-15,-1 5-1 16,1 0 0-16,-10-2 0 15,4 2 1-15,-3 1-1 16,2-4 0-16,-5 1 0 16,-1 0 1-16,1-1-2 15,0 1 1-15,2-3 0 16,1 5 0-16,-9-2 0 16,-4-1 0-16,1 4 0 15,0-1 0-15,-1-5 0 16,-2 0 1-16,0 0-1 15,0 0 0-15,-1-3 0 16,1 3 1-16,3 0-1 16,-1 0 1-16,-2 0-1 15,-3 3 0-15,-3 0 0 0,-4 2 0 16,-2-2-1-16,0-1 1 16,0 1-1-16,-3 0 1 15,-1 2 0-15,1-5 1 16,-3 0-1-16,3-3 0 15,-3 1 0-15,-3-1 0 16,-3-2 0-16,0 5 1 16,5-8-1-16,-5 5 1 15,3 0-1-15,-3-2 0 16,0 2 0-16,0-2 1 0,0 2-1 16,3 3 0-16,0-5 0 15,-3 5 0-15,2-2 0 16,1-1 1-16,3 0-1 15,0 1 0-15,0-4 0 16,0 4 0-16,0 2 0 16,-4-6 0-16,1 4 0 15,0-1 0-15,0 3 0 16,6-5 0-16,-3 2 0 16,3 0 1-16,-1 1-1 15,-2-1 0-15,0 6 0 16,0-1 0-16,-3 4 0 15,0-1 0-15,-3-2 0 16,0 2 0-16,0 0 0 16,-1 1 1-16,1-6-1 15,0 2 0-15,0-2 0 16,3 3 0-16,0 0 0 0,0-6 0 16,0 3 0-16,3 3 0 15,-1-1 0-15,1 1 0 16,3-1 0-16,-3-2 1 15,-3 3-1-15,3-3 0 16,0 3 0-16,-4-3 0 16,1 2-1-16,0-2 1 15,3 0 0-15,-3-2 0 16,0 2 0-16,3 0 0 0,-3 0 0 16,-1 2 1-16,-2-4-1 15,0 4 0-15,-3-2 0 16,0 3 0-16,3-3 0 15,0 3 1-15,0-3-2 16,0 0 1-16,0 2 0 16,3 1 0-16,-1 0 0 15,1-1 0-15,0 1-1 16,0 0 1-16,0-1 0 16,0 1 1-16,-3 0-1 15,3-1 0-15,-3-2 0 16,-1 0 0-16,1 0 0 15,0 3 0-15,-3-1 0 16,3 1 0-16,-3-3 0 16,0 3 1-16,3-3-1 15,3 0 1-15,3 0-1 16,-1 0 0-16,10-3 0 0,-3-2 1 16,-3 0-1-16,0 2 0 15,0 0 0-15,2 1 0 16,1-1 0-16,3 0 0 15,0 1 0-15,3 2 0 16,-1-3 0-16,1 3 1 31,15 3-1-31,-1-3 0 16,1 0 0-16,-3 0 0 16,-4-3 0-16,7 6 0 0,0-1 0 15,2 1 0-15,1 0 0 16,-3 2 0-16,-1 0 0 15,7-2 0-15,2-3 0 16,1 0 0-16,6 0-1 16,-1 2 1-16,4 1 0 15,-4 2 0-15,4-2 0 16,2 0 1-16,-2-1-1 16,5-2 0-16,3 3 0 15,-2 2 1-15,2-2-1 16,7 0 0-16,-4-1-1 15,4 1 1-15,5-1 0 16,-3 4 0-16,7-6 0 16,-7 0 0-16,6 2 0 15,4 1 0-15,-7 2 0 16,12-5 1-16,-8 0-1 16,2 0 0-16,6 0 0 0,-9 0 0 15,10-2 0-15,-7 2 0 16,3 0-1-16,3 0 1 15,-2 2 0-15,-1-4 0 16,-3-1 0-16,7 3 0 16,2 0 0-16,0 0 0 15,3-3 0-15,0 1 1 16,10-1-1-16,-7 3 0 16,6-3 0-16,0 1 0 0,6 2 0 15,-3 2 0-15,3-7 0 16,3 0 0-16,9 2 0 15,-9 1 1-15,3-6-1 16,6 5 0-16,0 3 0 16,0-5 0-16,-6-3 0 15,9 0 1-15,-15 5-1 16,7-7 0-16,-1-4 0 16,9-1 0-16,-15-7 0 15,0-1 1-15,0-7-1 16,0 7 0-16,-9-1 0 15,-15 0 0-15,1-5 0 16,-19 0 0-16,-9 0 1 16,-5 5 0-16,-12 3-1 15,-10-3 1-15,-8 0-1 16,-9-2 1-16,-9-6-1 16,-9-3 1-16,-6 1-1 0,-15-3 0 15,-12 0-1-15,-3 0 0 16,-14-3 1-16,-13 1 0 15,-5 4-1-15,-13 3 0 16,1 6 0-16,-12 0 1 16,-6-4 0-16,-13 7 1 15,1-6-1-15,-12-3 0 16,-3 0 0-16,0-2 0 16,-12-6 0-16,0 6 0 15,-3-1-1-15,-9 1 1 0,1 2 0 16,-1 6 0-16,-12-4 0 15,-3 9 0-15,0 0 0 16,-17 3 1-16,-4 7-1 16,-8-2 0-16,-4 7 0 15,-5-4 0-15,-4 7 0 16,-2-2 0-16,0 2-1 16,-4 1 0-16,-5 2 1 15,3 0 1-15,-10 0-2 16,4 2 1-16,-6-2 0 15,6 6 0-15,-7-4 0 16,1 6 0-16,9-8 0 16,-3 5 0-16,11-5 0 15,-5 3 0-15,8-3 0 16,-11 0 0-16,12 0 0 16,-7 0 0-16,7 3 0 15,5-3 0-15,7 2 0 0,-1-2 0 16,-5 0 0-16,-3 6 0 15,2-6 0-15,7 5 0 16,-4-5 0-16,1 3 0 16,5 2 0-16,-8 0 0 15,2 3 0-15,10-3 0 16,-7 1 0-16,13 2 0 16,-10 0 0-16,4 2 0 15,11 1 0-15,-9-3 0 0,10 2 0 16,8-2 0-16,0 8 0 15,6 8 0-15,10 0 0 16,-7 2 0-16,6 9 0 16,3-4 0-16,0-7 0 15,6 5 0-15,-5-2 0 16,14-1 0-16,0-13 0 16,12 6 0-16,3-1 0 15,14 1 0-15,13-1-1 16,3 4 1-16,11 4-1 15,7-5 1-15,8 14 0 16,10 4 0-16,11 9-1 16,6 0 0-16,9-3 0 15,7-6 1-15,8 1-1 16,9 5 1-16,15 5 0 16,14 14 1-16,10 12-4 15,23 4 0-15,22-1-3 0,26-42 0 16,-110-37 6-1,0 0 0 1</inkml:trace>
  <inkml:trace contextRef="#ctx0" brushRef="#br0" timeOffset="125781.5364">22216 9647 20 0,'-12'-11'10'0,"3"-18"-10"0,9 26 10 0,-3 1-10 15,0-1 0-15,0 3 0 16,0 0 0 0,0-3 1-16,-3 1 0 0,-3 12 1 15,-3 12 1-15,0 12 1 16,-2 16 0-16,2 6 0 15,3 10 0-15,6 8-1 16,9-5 0-16,6-3-1 16,11-3 0-16,7-10-2 15,6-8 1-15,6-16-1 16,8-15 1-16,4-20-1 16,8-25 1-16,19-20-2 15,-1-12 1-15,6-24 0 16,-8-11 0-16,2-13 1 15,0 2 0-15,-14 16 0 16,-16 14 1-16,-8 18 2 16,-15 16 0-16,-6 16 0 15,-12 16 0-15,-9 18-1 0,-6 11 0 16,-6 18-1-16,0 14 1 16,3 10-4-16,6 3 0 15,9 8-6-15,12-8 1 16,15 5-8-16,-1-16 1 15</inkml:trace>
  <inkml:trace contextRef="#ctx0" brushRef="#br0" timeOffset="127687.0253">22868 10377 24 0,'-24'-5'12'0,"12"-6"-14"15,12 6 12-15,0-6-12 16,0 6 1-16,0-3-1 16,3 3 1-16,0-3 2 15,0 2 1-15,-3 6-1 16,0-5 1-16,-3 0 1 16,0 5 1-16,0 0 0 0,3 0 0 15,0 0-1-15,0 0 1 16,0 0-2-16,0 0 0 15,0 0-1-15,0 0 0 16,0 3 0-16,3 2 0 16,0-3 0-16,-3-2 1 15,3 0 0-15,0 0 0 16,3 3-1-16,-3-3 1 16,0 0-1-16,-3 0 1 0,9 0-1 15,-3 0 0-15,0 0-1 16,0 0 1-16,0 0 0 15,-1-3 1-15,-5 3-1 16,6 0 1-16,0 0-1 16,0 3 1-16,0 5-1 15,0 3 1-15,0 2-1 16,3 5 0-16,0 9 0 16,0 7 0-16,0 9-1 15,0 4 0-15,0 6 0 16,0 5 0-16,3-5 0 15,2 8 0-15,4 0 0 16,0 0 1-16,3 0-1 16,-3-3 1-16,-3 0 0 15,0-8 1-15,-6-2 1 16,-3-11 0-16,-3-11-1 16,0-2 1-16,-1-5-1 0,1-6 0 15,3-2-2-15,0-3 1 16,3-6-5-16,3-10 0 15,0-10-7-15,3-14 1 16,-3-13-6-16,-12 0 1 16</inkml:trace>
  <inkml:trace contextRef="#ctx0" brushRef="#br0" timeOffset="128272.5389">22930 11247 17 0,'-27'-10'8'0,"24"7"-4"0,3 3 4 15,0 0-7-15,6 0 0 16,0 5 3-16,0-2 0 16,0 2-3-16,-3 9 1 0,0 2 3 15,3 13 0-15,-3 2 1 16,3 9 0-16,3 2-2 15,3-5 0-15,9-2-1 16,11-9 0-16,16-7 0 16,9-14 1-16,14-21-1 15,12-13 0-15,16-13-2 16,5-16 0-16,-9-6-4 16,-17 1 1-16,-13 4-5 15,-20 14 0-15,-16 11-7 16,-29 10 1-16</inkml:trace>
  <inkml:trace contextRef="#ctx0" brushRef="#br0" timeOffset="129323.5166">21493 11046 30 0,'-39'-5'15'0,"27"-8"-22"0,12 8 23 16,6-6-18-16,9 0 0 15,12-5-1-15,-1-2 1 16,13-3 4-16,18 0 0 16,11 2-1-16,15-2 0 15,25-8 2-15,31-3 1 16,22-2 0-16,24-6 1 16,23-2-2-16,15-3 1 15,21-8-2-15,-8-5 1 16,-1 5-3-16,-33 5 1 0,-35 6-4 15,-30 7 0-15,-24 11-3 16,-30 6 0-16,-26 15-4 16,-36 3 0-16</inkml:trace>
  <inkml:trace contextRef="#ctx0" brushRef="#br0" timeOffset="130164.6195">22171 11901 25 0,'-27'-11'12'0,"24"6"-10"0,3 5 19 15,3 3-19-15,3 5 0 16,3 2 2-16,3 17 0 0,3 12-5 16,3 22 1-16,0 8 3 15,0 0 0-15,-1 10-1 16,-2 1 0-16,0-6-2 16,0-11 1-16,-3-5-4 15,0-5 1-15,-3-10-4 16,-3-9 0-16,0-13-5 15,0-13 1-15</inkml:trace>
  <inkml:trace contextRef="#ctx0" brushRef="#br0" timeOffset="130629.5802">22841 11851 28 0,'-12'26'14'0,"0"11"-21"0,6-32 24 15,-3 11-18-15,-9 6 0 16,-8 4 0-16,-10 3 1 0,-3 5 2 16,-3-2 0-1,1 0 0-15,-4-6 1 0,9-7 1 16,7-1 1-16,8-2-1 16,12 0 1-16,12-3-3 15,9 1 1-15,12-6-2 16,20-3 1-16,16-2-1 15,8-1 0-15,1-2 0 16,-1 0 1-16,1 3-1 16,-7-1 1-16,-5 4-1 15,-7 2 0-15,-5 0-3 16,-6 2 0-16,-10 1-8 16,-8-6 1-16,-12-2-3 15,-9-3 0-15</inkml:trace>
  <inkml:trace contextRef="#ctx0" brushRef="#br0" timeOffset="131501.7248">23698 11782 18 0,'-15'-8'9'0,"12"8"-2"15,3 0 11-15,3 0-16 16,3 3 0-16,3 2 2 15,0 8 1-15,0 0-6 16,0 6 0-16,0 2 1 16,0-2 1-16,0-1-4 0,0-2 0 15,-3 2-4-15,-3 1 1 16,-6 0-3-16,0-4 1 16</inkml:trace>
  <inkml:trace contextRef="#ctx0" brushRef="#br0" timeOffset="131755.9022">24037 11340 34 0,'-23'0'17'0,"-4"50"-23"0,21-31 35 0,-3 18-28 15,-3 21 0-15,3 24 1 16,-3 16 0-16,-6 8-3 16,-5 8 0-16,-1-3-2 15,6-8 1-15,6-10-5 16,6-11 1-16,3-16-4 16,3-11 1-16,6-15-1 15,6-22 1-15</inkml:trace>
  <inkml:trace contextRef="#ctx0" brushRef="#br0" timeOffset="132131.0329">24377 11803 37 0,'-15'16'18'0,"-3"24"-36"0,18-27 43 16,0 3-27-16,6 8 1 0,0 5 0 16,3 2 0-16,0-2 2 15,0-2 0-15,0 2-1 16,3-8 0-16,2-2 2 15,4-11 0-15,6-11 0 16,9-15 1-16,6-14-1 16,5-19 0-16,4-4-1 15,-3-9 1-15,-7 1-5 16,-11 2 1-16,-12 13-6 16,-21 6 0-16,-24 16-2 15,-17 18 0-15</inkml:trace>
  <inkml:trace contextRef="#ctx0" brushRef="#br0" timeOffset="134608.2561">24157 11322 5 0,'-21'2'2'0,"-24"9"-1"0,33-9 3 0,-9 6-4 15,-3 6 0-15,1 4 1 16,-4 1 1-16,-9 2-2 16,-8 5 0-16,-1 3 2 15,0 3 0-15,4-5-1 16,-4 12 1-16,0-2-1 16,7 3 0-16,2 2 0 15,6 3 1-15,3 0-1 16,6 8 0-16,7 0-1 15,2 0 0-15,3 0 0 16,3 5 0-16,3-8-1 16,6 3 1-16,6 0-1 15,9-5 0-15,5 7 1 16,7-4 0-16,6-4 0 16,12 1 0-16,5-6 0 15,-8 1 0-15,-1-1 0 0,1-13 0 16,6-5-1-1,-1-3 1-15,4-5 0 0,5-8 0 16,7-6 0-16,-10-9 0 16,-5-9 0-16,0-3 0 15,-1 1 0-15,1-11 1 16,-1-3-1-16,-2-3 0 16,6-2 0-16,2-5 0 15,-2 0 0-15,-10-6 1 16,-2-2-1-16,0-6 1 0,-4 1-1 15,-2 2 1-15,-3 0-1 16,-3-8 1-16,-4 8 0 16,-5 0 1-16,0-2-1 15,-6 2 0-15,-6-3 1 16,-6 6 0-16,0 2-1 16,-3 1 1-16,-3-4 0 15,-3-2 0-15,-3 8-1 16,0-2 0-16,-3 2-1 15,-6 5 1-15,0 3 0 16,1 3 0-16,-1 5 0 16,-9 5 0-16,-6 5 0 15,-8 1 0-15,-1 4 0 16,-3 7 0-16,1 1 0 16,-1 4 0-16,0 2-1 15,4 2 1-15,-1 4-1 16,-6 4 0-16,-8 6 0 0,-7 3 0 15,-2 7 0-15,-1-2 0 16,7 2 0-16,2 9 0 31,-26 15-1-31,17-8 1 16,19-10-8-16,11-16 1 16</inkml:trace>
  <inkml:trace contextRef="#ctx0" brushRef="#br0" timeOffset="138092.14">23487 8943 7 0,'-12'26'3'0,"6"-20"-2"15,6-6 4-15,0 2-5 16,0 4 0-16,0-1 0 15,0 5 0-15,0 4 0 16,0 4 0-16,3 1 0 16,0-3 0-16,0 2 0 15,3 1 0-15,3-6 0 0,0-3 0 16,6 4 0-16,2-9 0 16,4 3 0-16,0-5 0 15,0 2 0-15,-3 5 0 16,-6 1 0-16,-6 8 0 15,-9 4 0-15,-9 17 1 16,-9 2-1-16,0 3 1 16,0-2-1-16,6-6 0 15,9-11-2-15,9-15 0 16</inkml:trace>
  <inkml:trace contextRef="#ctx0" brushRef="#br0" timeOffset="138842.6121">24046 8813 7 0,'-6'-2'3'0,"3"12"-2"15,0-5 5-15,-2 9-6 16,-4 10 1-16,0-3 0 16,0 5 0-16,0 3-1 15,0 3 1-15,3 0 0 16,0-3 0-16,0 0 0 0,0 0 1 16,3 3 0-16,0 2 0 15,-3 3-1-15,0 0 0 16,0 0 0-16,3 0 0 15,0-8-1-15,0-5 1 16,0-5-1-16,3-6 0 16,0-2-3-16,3-9 1 15,9-12-2-15,6-9 0 16</inkml:trace>
  <inkml:trace contextRef="#ctx0" brushRef="#br0" timeOffset="139758.0773">24445 8784 6 0,'3'16'3'0,"-6"21"1"0,0-24 2 16,0 11-6-16,0-3 1 0,3 3 0 15,0 5 1-15,0 3-2 16,-3-6 0-16,3 11 1 16,-3-2 1-16,3 2-1 15,0 0 0-15,0-5 0 16,3-1 0-16,0 1-2 16,3 0 1-16,3-11-4 15,3-2 0-15</inkml:trace>
  <inkml:trace contextRef="#ctx0" brushRef="#br0" timeOffset="148045.8033">20653 12766 18 0,'-9'-16'9'0,"24"-5"-5"16,-9 18 10-16,6 1-14 15,9 2 0-15,12-5 1 16,14-1 0-16,4-2 0 0,14 3 0 16,10 0 2-16,17 2 1 15,12 6 1-15,6 2 0 16,12-2-1-16,-3 7 1 16,6 6-2-16,-15 3 0 15,-8-1-3-15,-10 3 1 16,-9 0-6-16,-17-5 1 15,-16-5-7-15,-14-6 1 16</inkml:trace>
  <inkml:trace contextRef="#ctx0" brushRef="#br0" timeOffset="148390.6942">21100 12417 24 0,'-33'-29'12'0,"-6"8"-11"16,30 15 16-16,-6 1-17 15,-8 5 1-15,-13 3-1 16,-3 5 1-16,-3 2-1 16,4-5 1-1,5 22 2-15,9 2 0 16,12 0-1-16,9 6 1 16,12-1-6-16,12 6 1 15,9-6-6-15,12-15 1 16</inkml:trace>
  <inkml:trace contextRef="#ctx0" brushRef="#br0" timeOffset="161151.7336">20894 11941 6 0,'12'0'3'0,"0"-6"-4"0,-6 6 4 16,-3 0-3-16,0 0 0 16,0 6 0-16,0 2 1 15,0 0-2-15,0-3 1 16,3 0 0-16,0-2 0 0,0 5 0 16,0-8 1-16,-3 5 0 15,3-5 1-15,-6 0 0 16,0-5 0-16,-9-1 0 15,-9 1 0-15,-15 0-1 16,-9 0 0-16,1 5-1 16,-10 2 1-16,-5 1-1 15,11-6 0-15,6 3 1 16,9-2 0-16,7-4 0 16,5 4 0-16,9-1-1 15,6 0 1-15,18-2 0 16,9 0 0-16,14-3-1 15,16 2 0-15,8 1-1 16,-5 3 1-16,2-1 0 16,-2 0 1-16,-12 1-2 15,-10 2 1-15,-8 0 0 16,-6 0 0-16,-6 0 0 0,0 2 0 16,-9 1 0-16,-6 0 0 15,-3-1 0-15,-6 1 1 16,-3-1-1-16,-3 1 1 15,0 0-1-15,3-3 1 16,6 2-1-16,0-2 1 16,3 0-1-16,9-5 1 15,9 0-1-15,6-3 0 16,3 0 0-16,9 0 0 16,2 0 0-16,7 0 0 15,-6 3 0-15,-7 5 1 0,-5 8-6 16,-15 5 1-16</inkml:trace>
  <inkml:trace contextRef="#ctx0" brushRef="#br0" timeOffset="166496.8012">20272 12716 5 0,'30'-11'2'0,"77"19"1"0,-68-13 3 15,29 5-5-15,36 0 1 16,24 0 0-16,30 5 0 15,9 6-2-15,17 2 0 16,-8 6 2-16,-9-6 1 16,-13 0-2-16,-17 3 1 15,-24-6 0-15,-29-2 0 16,-16 0-2-16,-11-2 0 0,-18-4-4 16,-16 1 1-1</inkml:trace>
  <inkml:trace contextRef="#ctx0" brushRef="#br0" timeOffset="166829.1868">20972 12335 5 0,'-3'8'2'0,"-24"24"2"16,12-19-2-16,-21 16-1 0,-11 16 0 15,-22 5 1-15,1-5 0 16,-1-5-2-16,10 2 0 15,8 0 2-15,15 1 0 16,19-4 0-16,17 6 0 16,11 6-5-16,31-1 1 15</inkml:trace>
  <inkml:trace contextRef="#ctx0" brushRef="#br0" timeOffset="180324.7568">9628 15232 6 0,'18'3'3'0,"18"-9"-3"0,-25 4 4 16,7-1-3-16,3-2 0 15,3 2 0-15,3 1 1 16,5-1-2-16,7-2 0 16,0-1 1-16,6-2 0 15,5 0 0-15,7 0 0 0,-1 3 0 16,-2 0 0-16,5 0 0 15,-5-3 0-15,-1 0 0 16,7 2 1-16,0 1-2 16,2 0 1-16,-2 5 0 15,2 0 0-15,1 0-1 16,-7-3 1-16,4-2-1 16,2 0 0-16,4-1 0 15,-4 1 1-15,7 2-1 16,-4 1 1-16,-2-4-1 15,2 1 1-15,4 0-1 16,2 2 1-16,0 3 0 16,1 0 0-16,-1 0-1 15,4-2 0-15,5-1 0 16,0 0 0-16,1 1 0 16,2-1 0-16,-5-2 0 15,2-1 0-15,3 6 0 0,-2 0 1 16,-4 0-1-16,3 0 1 15,-5-5-1-15,2 5 1 16,7 0-1-16,-7 0 1 16,0 5-1-16,4-2 1 15,-7-3-1-15,4-3 0 16,5 3 0-16,-3 0 1 16,-2 0-2-16,2 0 1 15,-6 0 0-15,10-8 0 0,-4 11 0 16,-5-3 1-16,-1 5-1 15,3-5 0-15,-2 0 0 16,-4 3 1-16,4-3-1 16,-4 0 0-16,-8 3-1 15,-1-3 1-15,4 0 0 16,-4 0 0-16,-2 0 0 16,-1-6 0-16,1 6 0 15,-1-5 1-15,-2 10-1 16,-1-5 0-16,1 0 0 15,-4 0 1-15,-2 0-1 16,-3 0 0-16,2 0 0 16,1 0 0-16,-1 0 0 15,1 0 0-15,0 3 0 16,-1 0 0-16,4-3 0 16,-4-3 0-16,1-5 0 15,3 5 0-15,2 1 0 0,1-1 1 16,-1 3-1-16,1 0 0 15,2 3 0-15,1-6 1 16,2 8-1-16,4-2 0 16,2 2-1-16,1-5 1 15,-1 0 0-15,4 0 0 16,-4-5 0-16,4 5 0 16,5 5 0-16,-3-5 0 15,-2 0 0-15,2 0 1 0,-5 0-1 16,2-5 0-16,4 5 0 15,2-3 0-15,-6 6 0 16,1-3 0-16,-4-3 0 16,4 3 0-16,-1-2 0 15,4-1 0-15,-10 3 0 16,-2 3 1-16,2-3-1 16,-2 0 0-16,-1-3 0 15,7 3 0-15,-1 0 0 16,-3 0 0-16,1 3 0 15,2-3 1-15,1-3-1 16,2 1 0-16,1-1 0 16,2 0 0-16,-5-2 0 15,2 2 0-15,3 1 0 16,4-1 0-16,-1 3 0 16,1 0 1-16,-7 0-1 15,9 3 0-15,-2-1 0 0,-1 1 0 16,1-3 0-16,-1 3 1 15,-6 2-1-15,4-5 0 16,5 0 0-16,-5 0 0 16,5 3 0-16,0-1 0 15,-8 1 0-15,5-3 0 16,1 2 0-16,-4 1 0 16,0-3 0-16,4 0 1 15,-7 5-1-15,1-5 0 16,2 0 0-16,-5 0 1 0,-1 0-1 15,1 0 0-15,-1 3 0 16,0 0 0-16,-5-1 0 16,2-2 1-16,-2 0-1 15,-4-2 0-15,4 2 0 16,2 0 0-16,4 0 0 16,-13 2 0-16,4 1 0 15,0-3 0-15,-4-3 0 16,7 3 1-16,2-2-2 15,4 2 1-15,-7 0 0 16,-2 2 0-16,5-2 0 16,-5-2 0-16,-4-1-1 15,1 0 1-15,-1-2 0 16,-2 5 0-16,-1 0 0 16,-5 0 0-16,-6 5 0 15,2-2 0-15,1 0 0 16,0-3 0-16,-7 0 0 15,1-3 0-15,-3 0 0 0,-1 3 1 16,-2 0-1-16,-3 0 1 16,-3 0 0-16,-6 0 0 15,-4 0 0-15,-2 0 1 16,0 3-1-16,-3 0 1 16,-3-1-1-16,-3-2 0 15,0 0 0-15,-3 0 0 16,0 3-1-16,0 0 1 0,0-1-3 15,-3 1 1-15,-6 2-8 16,-6 3 1-16</inkml:trace>
  <inkml:trace contextRef="#ctx0" brushRef="#br0" timeOffset="191643.5475">4163 16177 5 0,'0'0'2'0,"9"8"2"0,-3-8 3 0,3 2-6 16,3-2 0-16,0 0 1 15,-1-2 1-15,10 2-4 16,6 0 1-16,-3 0 2 15,3 0 0-15,-3 0-1 16,2-3 1-16,4 0-1 16,6 1 1-16,3 2-1 15,8 2 0-15,-5 1-1 16,8 2 1-16,10 0-1 16,-6-5 1-16,2-2-1 15,10 2 1-15,-4 0-1 16,-2 2 0-16,5-2 0 15,4 0 1-15,-13-2-1 16,4-1 0-16,5 1 0 16,4-1 1-16,-4 3-1 15,6 3 1-15,7-3 0 16,-7 0 0-16,7 5-1 16,-19-3 1-16,25 9-1 0,2-6 1 15,0 1-1-15,-2-6 0 16,5 2 0-16,-6 1 0 15,7 2 0-15,-7-5 0 16,0 0 0-16,4-2 0 16,-1 2 0-16,0 2 0 15,0 4 0-15,-8-4 1 16,2 1-1-16,4-1 1 0,-1 4-1 16,0-1 0-1,4 0 0-15,-13-7 0 0,6 2 0 16,7 0 1-16,-10 0-2 15,6 0 1-15,-2 0 0 16,-4-6 0-16,4 4-1 16,2 2 1-16,-9 5 0 15,1 3 0-15,2 0 0 16,-5 0 0-16,5 0 0 16,0-3 1-16,-2 0-1 15,-1 6 1-15,4-8-1 16,-7-1 0-16,9-2 0 15,1 0 1-15,-4 0-2 16,1 6 1-16,-1-1 0 16,0-5 0-16,1 2 0 15,2 4 0-15,-6-1 0 16,4 3 0-16,2-5 0 16,1-3 0-16,-1 2 0 15,3-2 1-15,-2 0-1 0,-1 0 0 16,6-2 0-16,-2-1 1 15,2 3-2-15,-6 0 1 16,4 0 0-16,2 0 0 16,-6 0 0-16,4 0 0 15,-1 5 0-15,-6 3 0 16,10 0 0-16,-7-5 0 16,1-1 0-16,2 1 1 15,0 0-1-15,1-1 0 0,2 1 0 16,-3-3 0-16,4 0 0 15,-1 0 1-15,0 3-1 16,3 2 0-16,-2-5 0 16,-1 0 0-16,0 3 0 15,1 2 1-15,-4 0-1 16,3-5 0-16,-5 0 0 16,-1 0 0-16,6 0 0 15,-5-2 1-15,2 2-1 16,-2 0 0-16,-1-3-1 15,6 0 1-15,-2 1 0 16,-4 4 1-16,-3-2-1 16,1-5 0-16,-1 0 0 15,9-3 0-15,-5 5 0 16,-1-2 1-16,4 0-1 16,-7-3 0-16,9 0 0 15,-2 0 0-15,-4 2 0 0,3 1 0 16,-5 0 0-16,2-8 0 15,0 2 0-15,7 0 0 16,-10 4 0-16,6 1 0 16,1-2 0-16,-1 0 0 15,6 0 0-15,-2 6 0 16,-4 4-1-16,3-2 1 16,-2-2 0-16,5-1 0 15,0 3 0-15,-2 3 0 0,8-3 0 16,-6-8 0-16,7 3 0 15,-1 2 0-15,3 0 0 16,-6 1 0-16,4-4 0 16,5 6 1-16,-9 3-1 15,9 0 0-15,-6-3 0 16,4-3 0-16,5 3 0 16,-3 0 1-16,0-3-2 15,3-5 1-15,7 0 0 16,-7 3 0-16,6 0 0 15,-6-3 1-15,6 0-1 16,-3 0 0-16,-5 0 0 16,-4-5 0-16,0 0 0 15,9-1 0-15,-15 4-1 16,4-1 1-16,-4-2 0 16,-3 0 0-16,6-3 0 15,-8 3 0-15,-10 2 0 0,1 3 1 16,-7-2-1-16,-2-4 0 15,-10 1 0-15,-2-3 1 16,-10-5-1-16,-5 3 1 16,-6-4-1-16,-10 1 1 15,-8 0-1-15,-9-5 1 16,-9-1-1-16,-12-2 0 16,-6 3 0-16,-8-1 0 15,-10 1 0-15,-3-3 0 0,-11-3 0 16,-13 3 0-16,-5 8-1 15,-16-1 1-15,1-1 0 16,-12-1 0-16,-7 0 0 16,-14 5 0-1,0-4 0-15,-12 1 0 0,-6 4 0 16,0-3 0-16,-5 2-1 16,-4 1 1-16,0-1 0 15,-6-5 0-15,-3 6 0 16,9 2 0-16,-11 0 0 15,2 3 0-15,6 0-1 16,-6-3 1 0,-89 0 0-1,39 5 0-15,17 1 0 16,9-1 0-16,10 3-1 16,2 3 1-16,18-3 0 15,-9-3 0-15,12 9 0 0,7-6 0 16,-10-3 0-1,9 3 0-15,-3 3 0 0,6-3 0 16,-3 3 0-16,3 5 1 16,3-3-1-16,-9 0 0 15,3 6-1-15,-3 0 1 16,-5-1 0-16,-1 4 0 16,-3-1-1-16,0 0 1 15,0 3 0-15,0 0 0 16,1-3 0-16,2 3 1 15,-9-2-1-15,6-4 0 0,3 4 0 16,-12-1 0-16,7-2 0 16,-4 2 0-16,0 0 0 15,0-2 0-15,1-1 0 16,-1 1 1-16,0-3-1 16,0 0 0-16,-3-3 0 15,4-5 0-15,2 3 0 16,-3 0 0-16,3 0 0 15,0-1 0-15,-2 4-1 16,2-4 1-16,3 4 0 16,-9-1 0-16,9-5 0 15,1 3 0-15,-1 2 0 16,9-5 0-16,-3 0 0 16,6 3 1-16,-3-3-1 15,0 0 0-15,3 0 0 16,-8 3 1-16,8-3-1 0,-3 3 0 15,-3 5 0-15,6-3 0 16,-9 3 0-16,3 5 0 16,3 1 0-16,-9-1 0 15,1 8-1-15,8-2 1 16,0-1 0-16,-3 6 0 16,9 0 0-16,3-3 0 15,-6 3 0-15,9 5 0 16,-3 3 0-16,6-3 0 0,0 6 0 15,9 5 0-15,-3-1 0 16,6-2 0-16,-3-2 0 16,15-1 0-16,-10 1-1 15,10-6 1-15,18 0-1 16,0 3 0-16,5 2 1 16,4 3 0-16,14 6-1 15,10-1 1-15,11 9 0 16,9 2 0-16,6 0-1 15,4 2 1-15,8-4 0 16,3-4 0-16,12 4 0 16,12-1 0-16,17-2-1 15,1 7 1-15,21 3 0 16,11-10 1-16,27-5-1 16,18-1 1-16,16-5-1 15,25-8 1-15,25 0-7 16,26-2 0-16</inkml:trace>
  <inkml:trace contextRef="#ctx0" brushRef="#br0" timeOffset="206386.7265">4431 17386 7 0,'0'-19'3'0,"6"11"-2"0,0 6 3 16,0-1-4-16,3 0 0 16,0-2 0-16,0 2 1 15,-1 1-1-15,4-1 1 16,6 3 0-16,-6 0 0 16,6 0 0-16,6 3 1 15,0-3-1-15,2 2 0 0,7 1 0 16,3 0 0-16,3-3 0 15,-4 0 1-15,4-3 0 16,-6-2 0-16,2-1-1 16,4 1 1-16,6-3-1 15,-4-2 1-15,10 2-1 16,0 2 0-16,-1 4-1 16,-2-3 1-16,-1 5-1 15,-2 0 1-15,6 0-1 16,-4 5 0-16,1 0-1 15,-3-2 1-15,5 2 0 16,1 0 0-16,-1 3 0 16,-2-5 1-16,-3 0-1 15,2-3 0-15,1-3 1 16,6 0 0-16,-7-2 0 16,13 0 0-16,-1 5-1 15,-8-3 0-15,-1-2 0 0,-2-1 1 16,0 4-1-16,2-3 0 15,-2 2-1-15,0 0 1 16,-4 6-1-16,4 0 1 16,-4 2 0-16,4-3 1 15,-3 4-1-15,-1-4 0 16,-2 1 0-16,0 0 0 16,2-1 0-16,-2-2 0 15,-3 3 0-15,-4-3 1 0,1 5-1 16,0-2 1-16,3 0-1 15,-1-3 1-15,1-3-1 16,-6 0 1-16,-1-2-1 16,1 0 0-16,6-1 0 15,-3 1 1-15,-1 0-1 16,-2 0 0-16,0-1 0 16,-3 6 0-16,5-2 0 15,1-4 0-15,3 4 0 16,-1-6 0-16,-2 0 0 15,0-3 0-15,3 1 0 16,-1-4 1-16,1 4-1 16,-3-1 0-16,-1 6 0 15,-2 0 0-15,-3 5 0 16,-3 0 0-16,-1 0 0 16,1 2 0-16,3-2 0 15,0 0 0-15,0 0 0 16,2-2 0-16,-2-4 0 0,3-4 0 15,0 2 0-15,2-3 1 16,1 1-1-16,0 4 1 16,-4 1-1-16,-2 0 0 15,0 2 0-15,0 3 0 16,2 0 0-16,1 0 1 16,3-3-2-16,-6 1 1 15,-1-1 0-15,-2 1 0 16,0-1 0-16,3 0 0 15,-3 1 0-15,-1-1 0 0,1 0 0 16,0 1 0-16,0 2 0 16,0 0 0-16,-4 0 0 15,1 0 0-15,0 2-1 16,0 1 1-16,0 2 0 16,-4 1 0-16,1 1-1 15,-3 1 1-15,3-2 0 16,-3-6 0-16,0 2 0 15,-3-2 0-15,2 0 0 16,1 0 1-16,0 3-1 16,3-6 1-16,3 6-1 15,0 2 1-15,-1 1-1 16,-2 2 0-16,3-1-1 16,-3 1 1-1,3 6 0 1,-3-4 1-16,2-2-1 0,-2 0 1 15,0-3-1-15,3 1 1 16,0-4 0-16,-1 1 0 16,1 0-1-16,-3-3 0 15,-3 0 0-15,0 0 0 16,-3 0 0-16,3 2 0 16,-4 1-1-16,1 0 1 15,0-1 0-15,0-2 0 16,0 0 0-16,3-2 0 0,0-1 0 15,3 0 1-15,-1-2-1 16,-2 0 0-16,0-1 0 16,3 4 1-16,-6-1-1 15,0 3 0-15,0 3 0 16,-1-1 0-16,4-2-1 16,0 0 1-16,3 0 0 15,0 0 0-15,3-5 0 16,0 2 0-16,-1 1 0 15,4-4 1-15,3 4-1 16,0-3 0-16,2 2 0 16,-2 0 0-16,0 1 0 15,3-1 0-15,-7 0-1 16,1 3 1-16,6-2 0 16,0 2 1-16,-4-3-1 15,4 3 0-15,-3-5 0 16,-3 2 0-16,3 0 0 15,2 3 1-15,1-2-1 0,3-3 0 16,-1-1 0-16,4 4 0 16,-6 2 0-16,3 2 0 15,-4 6-1-15,4-3 0 16,-3-2 1-16,-3 2 0 16,-4-2 0-16,1 2 0 15,0-2 0-15,0 0 0 16,3-3 0-16,2 0 0 15,4 0 0-15,-3-3 0 16,-1 3 0-16,-2 0 0 0,3 3 0 16,3-1 1-16,2 1-2 15,1 0 1-15,0-1 0 16,2-2 0-16,4 0 0 16,9-2 0-16,-4-1 0 15,7-2 0-15,2-1 0 16,1-4 1-16,-1-1-1 15,7 1 0-15,2 2 0 16,-2 0 0-16,-4 5 0 16,4-2 0-16,-4-1 0 15,4 1 0-15,2 3 0 16,7-1 0-16,-7 0-1 16,7 1 1-16,-4-1 0 15,3-2 1-15,4-1-1 16,5 1 1-16,-5 0-1 15,2 2 0-15,-6 3 0 16,4 0 0-16,2 3 0 0,-3-1 0 16,-2 1-1-16,-1 2 1 15,-2-2-1-15,-1 0 1 16,7-3 0-16,-1 2 0 16,-6 4 0-16,4-4 0 15,-1 1 0-15,-2 0 0 16,2-1 0-16,0 1 0 15,-2 5 0-15,-4 0 1 0,1 0-1 16,2-3 0-16,-5-2 0 16,2 2 0-16,1-2 0 15,-1 4 0-15,1-4-1 16,2 2 1-16,-5-7 0 16,-4-1 1-16,4 0-1 15,-1-2 1-15,1 3-1 16,-7 2 1-16,7 0-1 15,-4-3 1-15,-5 0-1 16,-1-2 0-16,1 0-1 16,-1-1 1-16,1 1 0 15,-1 0 0-15,-8-1-1 16,3 1 1-16,-1 0 0 16,-2 2 0-16,-1 1 0 15,4-1 1-15,3 0-1 16,-1 1 0-16,4-1 0 15,-7 3 0-15,4 0 0 16,0 0 0-16,-7 0-1 0,-5 0 1 16,-1 0 0-16,4 0 0 15,6 3 0-15,-4-3 0 16,1 0 0-16,-6 0 1 16,2 0-1-16,4 0 0 15,0-3 0-15,-7 3 1 16,4-3-1-16,2 3 0 15,4 0-1-15,-3 0 1 16,-4 3 0-16,-2 0 0 0,0 2 0 16,2 0 0-16,4 1 0 15,-3-4 0-15,-1-2 0 16,7 0 0-16,-3 3 0 16,2-1 0-16,1 1 0 15,-7 0 0-15,7-1 0 16,3-4 0-16,-4 2 0 15,4 0 0-15,2-3-1 16,1 0 1-16,-1 6 0 16,1 0 0-16,5-1 0 15,-2-4 1-15,0-1-1 16,8 0 0-16,3 6 0 16,-2-3 1-16,-4 3-1 15,4-3 0-15,-4 2 0 16,4-2 0-16,-1 3 0 15,1 2 0-15,-4 3-1 16,1 3 1-16,-1-3 0 0,1 0 0 16,-4-3 0-16,1 0 0 15,2-2 0-15,-2 0 0 16,-4 2 0-16,1 0 0 16,2 0 0-16,-2-2 0 15,-1 5 0-15,4-3 0 16,-1 1 0-16,-2-1 0 15,-4 3-1-15,4-5 1 16,-4 2 0-16,1-3 0 16,0 1 0-16,-1 0 0 15,4-1 0-15,-1 1 0 0,1 0 0 16,-4-1 0-16,4-2 0 16,-4 0 0-16,1 0 0 15,2 0 0-15,1 0 0 16,2-2 0-16,-8-1 0 15,3 0 0-15,2-2 0 16,1 0 0-16,2 2 0 16,4-2 0-16,5 0 0 15,-5-1 0-15,2-2 0 16,1 0 1-16,-1-2-1 16,3-6 0-16,7 0 0 15,-7 0 0-15,4 3 0 16,-1-3 1-16,-3 0-1 15,4 0 0-15,5-2 0 16,-8-3 0-16,-10 5-1 0,1 0 1 16,-1 0 0-16,-5-2 0 15,-1 7 0-15,1-2 0 16,-4-3 0 0,-2-5 0-16,0-6 0 0,-7 1 0 15,-8-3 0-15,-3-8 0 16,-6 2 0-16,-7 1 0 15,-5 2-1-15,-3 0 1 16,-6 1 0-16,-6-1 0 0,-6 0-1 16,-9 6 1-1,-6 2-1-15,-8 0 1 0,-4-5-1 16,-6 5 1-16,-5 0-1 16,-10-2 1-16,-3-6 0 15,-11 3 0-15,-12 2-1 16,-1 1 1-16,-8 2-1 15,-12 6 1-15,-12 2-1 16,-9 0 1-16,0 3-1 16,-9 2 1-16,-6 6-1 15,6-3 0-15,-15 0 0 16,-3 0 1-16,9 0-1 16,-12 0 1-16,1 0-1 15,5 0 1-15,-9 0 0 16,6 3 0-16,3 0 0 15,-9 2 0-15,4 3 0 16,2 5 0-16,-15 3 0 16,3 0 0-16,7 3 0 15,-13 2 1-15,0 3-2 0,-2-8 1 16,2 10 0-16,3-2 0 16,-5-5 0-16,2 5 0 15,3-3 0-15,0-2 0 16,4 2 0-16,-1-3 0 15,0 4 0-15,3 4 0 16,-2-5 0-16,2-2 0 16,0 2 0-16,9-2 1 15,1-6-1-15,-1 3 0 16,3 0 0-16,6-5 0 0,-3-1 0 16,3 4 0-16,0-6-1 15,-3 0 1-15,6-3 0 16,1-2 0-16,-1-1 0 15,3 1 0-15,-3 2 0 16,0-7 1-16,0 4 0 16,0 6 0-16,-3-5-1 15,-3 3 0-15,0 2 0 16,-5 0 1-16,-1-3-1 16,0 6 0-16,-6-3-1 15,0 0 1-15,1 2-1 16,-4-2 1-16,0 3 0 15,-6 2 0-15,7-5 0 16,-1 0 0-16,-6 3 0 16,9-3 0-16,1 0 0 15,-4 5 1-15,0 0-1 0,-3 1 0 16,-2 2 0-16,2 0 0 16,3 2 0-16,-3-2 0 15,4 0-1-15,2 0 1 16,0 0 0-16,3-3 0 15,3-2 0-15,1 2 0 16,-4-8 0-16,3 3 1 16,0 6-1-16,0-4 1 15,0 4-1-15,7 4 0 16,2-4 0-16,0-1 1 16,6 3-2-16,-9 0 1 0,9-3 0 15,-3 0 0-15,3 3 0 16,6-8 1-16,-6 0-1 15,3-2 1-15,0-1-1 16,3-2 1-16,0-1 0 16,6 4 0-16,0-1-1 15,9-2 1-15,-9-1-1 16,12 4 1-16,0 2-1 16,6-3 0-16,-4 1 0 15,4-1 0-15,12 0 0 16,-3 1 1-16,-1-1-1 15,7-2 0 1,-45 5 0 0,6 0 0-16,21 0-1 15,3 2 1-15,9 1-1 0,8 2 1 16,16 6-1 0,-1 2 1-16,10 0 0 0,2 1 0 15,10-1 0-15,8 0 1 16,6 3-2-16,10 0 1 15,-7-3 0-15,9 5 1 16,0 4-2-16,3 1 1 16,4 4-1-16,5-1 1 15,3 3 0-15,6 3 0 16,12 0-1-16,3 2 1 0,17 6-2 16,13 5 0-16,9 8-5 15,8 8 1-15</inkml:trace>
  <inkml:trace contextRef="#ctx0" brushRef="#br0" timeOffset="219619.4716">19406 17388 6 0,'128'-18'3'0,"33"7"1"0,-111 6 3 0,16 2-7 15,17-2 0-15,3 0 0 16,7-1 0-16,-1 4 0 16,-3 2 0-16,-2 2 0 15,-13-2 0-15,-14 0 0 16,-13 0 1-16,-14 0 0 15,-18 6 1-15,-24-1 0 16,-21-2 0-16,-29-3 1 16,-31 0 0-16,-29-3 0 15,-30 3 0-15,-29-5-1 16,-25 2 0-16,-5-2 0 16,-6 2 0-16,17 1 0 15,13-1 0-15,23 0-1 0,24 3 0 16,27-5 0-16,27 5 0 15,17 0 0-15,21 0 0 16,19 5-1-16,26-2 1 16,20 0-1-16,31-1 0 15,26 6 0-15,37-5 0 16,34 2 0-16,34-2 1 16,32-3-1-16,21 2 0 15,21-2 1-15,15 0 0 16,9-2-1-16,-9-6 1 0,-12 0-1 15,-21 3 0-15,-36-6 1 16,-32 3 0-16,-39 0-1 16,-36 3 1-16,-26 0-1 15,-39-3 1-15,-33 2-1 16,-36 6 1-16,-36-5-1 16,-35 5 0-16,-27 0 0 15,-29 3 0-15,-19 2-1 16,-11 3 1-16,5 2 0 15,10 1 1-15,8 5 0 16,33-3 0-16,30 0-8 16,21 1 1-16,29 7-2 15,42-29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28" tIns="48515" rIns="97028" bIns="48515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fld id="{E805943C-2D13-40AB-AA56-A5CCE052A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045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94CD4-FD11-4F34-91EE-C8F7D46D0CD7}" type="slidenum">
              <a:rPr lang="en-US"/>
              <a:pPr/>
              <a:t>1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020" tIns="47167" rIns="96020" bIns="47167"/>
          <a:lstStyle/>
          <a:p>
            <a:endParaRPr lang="en-US"/>
          </a:p>
        </p:txBody>
      </p:sp>
      <p:sp>
        <p:nvSpPr>
          <p:cNvPr id="154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1092200"/>
            <a:ext cx="4802187" cy="36020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3643313" y="9109075"/>
            <a:ext cx="24606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214" tIns="28637" rIns="20214" bIns="28637"/>
          <a:lstStyle/>
          <a:p>
            <a:pPr defTabSz="966788">
              <a:lnSpc>
                <a:spcPts val="17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369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F4479-80F8-430D-9397-0F6C2EEE1F4C}" type="slidenum">
              <a:rPr lang="en-US"/>
              <a:pPr/>
              <a:t>2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0725"/>
            <a:ext cx="4799012" cy="3598863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4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36F00-B167-458C-8C49-ED5E6641D70A}" type="slidenum">
              <a:rPr lang="en-US"/>
              <a:pPr/>
              <a:t>3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0725"/>
            <a:ext cx="4799012" cy="3598863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2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E5957-6F2C-42F3-AA19-06C675BF5297}" type="slidenum">
              <a:rPr lang="en-US"/>
              <a:pPr/>
              <a:t>5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0725"/>
            <a:ext cx="4799012" cy="3598863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2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77CA8D-4712-4029-84E8-5B63D2D6396E}" type="slidenum">
              <a:rPr lang="en-US"/>
              <a:pPr/>
              <a:t>6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0725"/>
            <a:ext cx="4799012" cy="3598863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AD562-1AE5-4DDD-83AD-38A351E3E7F3}" type="slidenum">
              <a:rPr lang="en-US"/>
              <a:pPr/>
              <a:t>8</a:t>
            </a:fld>
            <a:endParaRPr lang="en-US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 lIns="97365" tIns="48683" rIns="97365" bIns="4868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64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DF96B-A1CA-4A9F-8E7A-1CF22C696AD5}" type="slidenum">
              <a:rPr lang="en-US"/>
              <a:pPr/>
              <a:t>12</a:t>
            </a:fld>
            <a:endParaRPr lang="en-US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 lIns="97365" tIns="48683" rIns="97365" bIns="4868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99C497-EDFD-4378-8250-5F00990099E3}" type="slidenum">
              <a:rPr lang="en-US"/>
              <a:pPr/>
              <a:t>21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6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22E0D-6588-4108-8B49-5842FB7269F9}" type="slidenum">
              <a:rPr lang="en-US"/>
              <a:pPr/>
              <a:t>22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0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C4463-4A06-904C-89DD-696F6A982E2C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C1B93-5BA8-4518-9824-E3B32656E5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6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1389F-2D1E-C041-BCAD-2ECF6D0794F6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4CCC8-F146-4A49-814C-4695F4C90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6289C-FBAD-5A45-8057-15762701D77C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AADD1-DD53-46CC-96E1-00A35C0F93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4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EF25A6-3C32-9F49-BD65-0619BF0BC212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23F40-BED7-4DBA-B145-F31DF10704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6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4EB44-9817-254E-A5E7-C085FF86579F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C2667-A510-4F5B-89CE-A5793B9CBE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1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E89A68-75D5-D845-A456-4515978B7811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B844C-8DE7-4CF9-AD42-89AE87A637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3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D7C438-35BF-9740-B207-5EA3C7DDA6DF}" type="datetime1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4E492-403F-4678-A514-1F92C7E5A2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01A3F3-277D-CB41-B182-E931C41135F7}" type="datetime1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642EA-A48B-4BFD-B4A9-A23BE1296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5EF8D9-7A02-3D44-8C43-FF6189929F79}" type="datetime1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38EC5-DEEC-4559-81A6-F5EB723FF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23C7B-76DA-1142-A73B-4C0C9F3722F1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B20FE-C094-4D53-8EE1-4171541CF2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9496AB-86CF-9C47-A406-44FBADFF0693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1CE90-F60E-43D6-8E89-5BE9BF0398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fld id="{BA2ED452-15DE-DC42-9641-54DA7C0156DB}" type="datetime1">
              <a:rPr lang="en-US" smtClean="0"/>
              <a:t>1/24/2022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010D4AE5-CA3A-4833-A985-20E3CC2080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429000"/>
            <a:ext cx="3155950" cy="652463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>Winter 2022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6</a:t>
            </a:r>
            <a:r>
              <a:rPr lang="en-US" sz="2900" b="1" baseline="-25000" dirty="0">
                <a:solidFill>
                  <a:srgbClr val="FF3300"/>
                </a:solidFill>
              </a:rPr>
              <a:t/>
            </a:r>
            <a:br>
              <a:rPr lang="en-US" sz="2900" b="1" baseline="-25000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User-Level Threads &amp;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 Scheduler Activations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Gary Kimura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00800"/>
            <a:ext cx="43434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3F40-BED7-4DBA-B145-F31DF10704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User-level </a:t>
            </a:r>
            <a:r>
              <a:rPr lang="en-US" dirty="0" err="1"/>
              <a:t>vs</a:t>
            </a:r>
            <a:r>
              <a:rPr lang="en-US" dirty="0"/>
              <a:t> kernel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level threads are faster</a:t>
            </a:r>
          </a:p>
          <a:p>
            <a:pPr lvl="1"/>
            <a:r>
              <a:rPr lang="en-US" dirty="0"/>
              <a:t>Faster to switch between threads</a:t>
            </a:r>
          </a:p>
          <a:p>
            <a:pPr lvl="2"/>
            <a:r>
              <a:rPr lang="en-US" dirty="0"/>
              <a:t>Round-trip to kernel: about 500 ns</a:t>
            </a:r>
          </a:p>
          <a:p>
            <a:pPr lvl="2"/>
            <a:r>
              <a:rPr lang="en-US" dirty="0"/>
              <a:t>Switching in user space: closer to 5 ns (like a function call)</a:t>
            </a:r>
          </a:p>
          <a:p>
            <a:pPr lvl="1"/>
            <a:r>
              <a:rPr lang="en-US" dirty="0"/>
              <a:t>Faster to create and destroy threads</a:t>
            </a:r>
          </a:p>
          <a:p>
            <a:pPr lvl="1"/>
            <a:endParaRPr lang="en-US" dirty="0"/>
          </a:p>
          <a:p>
            <a:r>
              <a:rPr lang="en-US" dirty="0"/>
              <a:t>Some problems with user-level threads</a:t>
            </a:r>
          </a:p>
          <a:p>
            <a:pPr lvl="1"/>
            <a:r>
              <a:rPr lang="en-US" dirty="0"/>
              <a:t>Can we take advantage of more than one processor?</a:t>
            </a:r>
          </a:p>
          <a:p>
            <a:pPr lvl="1"/>
            <a:r>
              <a:rPr lang="en-US" dirty="0"/>
              <a:t>What if one of the threads does I/O, and blocks?</a:t>
            </a:r>
          </a:p>
          <a:p>
            <a:pPr lvl="1"/>
            <a:endParaRPr lang="en-US" dirty="0"/>
          </a:p>
          <a:p>
            <a:r>
              <a:rPr lang="en-US" dirty="0"/>
              <a:t>Basic problem:  lack of information in each scheduler</a:t>
            </a:r>
          </a:p>
          <a:p>
            <a:pPr lvl="1"/>
            <a:r>
              <a:rPr lang="en-US" dirty="0"/>
              <a:t>Kernel doesn’t know about user-level threads</a:t>
            </a:r>
          </a:p>
          <a:p>
            <a:pPr lvl="1"/>
            <a:r>
              <a:rPr lang="en-US" dirty="0"/>
              <a:t>User-level scheduler doesn’t know about other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3F40-BED7-4DBA-B145-F31DF1070475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83400" y="978120"/>
              <a:ext cx="7718760" cy="5281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8000" y="974160"/>
                <a:ext cx="7728840" cy="52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78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685800"/>
          </a:xfrm>
        </p:spPr>
        <p:txBody>
          <a:bodyPr/>
          <a:lstStyle/>
          <a:p>
            <a:r>
              <a:rPr lang="en-US" dirty="0"/>
              <a:t>User-level scheduling, multiprocessor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all user-level threads run in one kernel thread, </a:t>
            </a:r>
            <a:br>
              <a:rPr lang="en-US" dirty="0"/>
            </a:br>
            <a:r>
              <a:rPr lang="en-US" dirty="0"/>
              <a:t>only one can run at a time! </a:t>
            </a:r>
          </a:p>
          <a:p>
            <a:r>
              <a:rPr lang="en-US" dirty="0"/>
              <a:t>Most machines have more than 1 CPU core now…</a:t>
            </a:r>
          </a:p>
          <a:p>
            <a:endParaRPr lang="en-US" dirty="0"/>
          </a:p>
          <a:p>
            <a:r>
              <a:rPr lang="en-US" dirty="0"/>
              <a:t>Solution: use more than one kernel thread!</a:t>
            </a:r>
            <a:br>
              <a:rPr lang="en-US" dirty="0"/>
            </a:br>
            <a:r>
              <a:rPr lang="en-US" dirty="0"/>
              <a:t>1 kernel thread per processor (N:M threading)</a:t>
            </a:r>
          </a:p>
          <a:p>
            <a:r>
              <a:rPr lang="en-US" dirty="0"/>
              <a:t>User-level scheduler in each kernel thread chooses which user-level thread to run</a:t>
            </a:r>
          </a:p>
          <a:p>
            <a:r>
              <a:rPr lang="en-US" dirty="0"/>
              <a:t>Kernel schedules the kernel-level threads, but is still oblivious to what's going on at user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3F40-BED7-4DBA-B145-F31DF1070475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29360" y="1055520"/>
              <a:ext cx="7864560" cy="2784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320" y="1049760"/>
                <a:ext cx="7875360" cy="279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31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9C-6196-4211-9109-44E4C57D2B79}" type="slidenum">
              <a:rPr lang="en-US"/>
              <a:pPr/>
              <a:t>12</a:t>
            </a:fld>
            <a:endParaRPr lang="en-US"/>
          </a:p>
        </p:txBody>
      </p:sp>
      <p:sp>
        <p:nvSpPr>
          <p:cNvPr id="220163" name="Slide Number Placeholder 3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6CBF785C-73B0-45C5-8A38-DC5249F46887}" type="slidenum">
              <a:rPr lang="en-US" sz="1400">
                <a:latin typeface="Arial" charset="0"/>
                <a:ea typeface="ＭＳ Ｐゴシック" charset="-128"/>
              </a:rPr>
              <a:pPr algn="r"/>
              <a:t>12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425450" y="2392363"/>
            <a:ext cx="6096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228600" y="3016250"/>
            <a:ext cx="111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ea typeface="ＭＳ Ｐゴシック" charset="-128"/>
              </a:rPr>
              <a:t>address space</a:t>
            </a:r>
          </a:p>
        </p:txBody>
      </p:sp>
      <p:sp>
        <p:nvSpPr>
          <p:cNvPr id="220166" name="Freeform 6"/>
          <p:cNvSpPr>
            <a:spLocks/>
          </p:cNvSpPr>
          <p:nvPr/>
        </p:nvSpPr>
        <p:spPr bwMode="auto">
          <a:xfrm>
            <a:off x="654050" y="40386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349250" y="441960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ea typeface="ＭＳ Ｐゴシック" charset="-128"/>
              </a:rPr>
              <a:t>thread</a:t>
            </a:r>
          </a:p>
        </p:txBody>
      </p:sp>
      <p:grpSp>
        <p:nvGrpSpPr>
          <p:cNvPr id="220168" name="Group 8"/>
          <p:cNvGrpSpPr>
            <a:grpSpLocks/>
          </p:cNvGrpSpPr>
          <p:nvPr/>
        </p:nvGrpSpPr>
        <p:grpSpPr bwMode="auto">
          <a:xfrm>
            <a:off x="3200400" y="1981200"/>
            <a:ext cx="1828800" cy="1219200"/>
            <a:chOff x="3552" y="2544"/>
            <a:chExt cx="1152" cy="768"/>
          </a:xfrm>
        </p:grpSpPr>
        <p:sp>
          <p:nvSpPr>
            <p:cNvPr id="178185" name="Rectangle 9"/>
            <p:cNvSpPr>
              <a:spLocks noChangeArrowheads="1"/>
            </p:cNvSpPr>
            <p:nvPr/>
          </p:nvSpPr>
          <p:spPr bwMode="auto">
            <a:xfrm>
              <a:off x="3552" y="2544"/>
              <a:ext cx="432" cy="76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178186" name="Rectangle 10"/>
            <p:cNvSpPr>
              <a:spLocks noChangeArrowheads="1"/>
            </p:cNvSpPr>
            <p:nvPr/>
          </p:nvSpPr>
          <p:spPr bwMode="auto">
            <a:xfrm>
              <a:off x="4128" y="2544"/>
              <a:ext cx="576" cy="384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178187" name="Rectangle 11"/>
            <p:cNvSpPr>
              <a:spLocks noChangeArrowheads="1"/>
            </p:cNvSpPr>
            <p:nvPr/>
          </p:nvSpPr>
          <p:spPr bwMode="auto">
            <a:xfrm>
              <a:off x="4224" y="3024"/>
              <a:ext cx="288" cy="2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20172" name="Freeform 12"/>
            <p:cNvSpPr>
              <a:spLocks/>
            </p:cNvSpPr>
            <p:nvPr/>
          </p:nvSpPr>
          <p:spPr bwMode="auto">
            <a:xfrm>
              <a:off x="3696" y="2640"/>
              <a:ext cx="114" cy="213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20173" name="Freeform 13"/>
            <p:cNvSpPr>
              <a:spLocks/>
            </p:cNvSpPr>
            <p:nvPr/>
          </p:nvSpPr>
          <p:spPr bwMode="auto">
            <a:xfrm>
              <a:off x="3600" y="2955"/>
              <a:ext cx="114" cy="213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20174" name="Freeform 14"/>
            <p:cNvSpPr>
              <a:spLocks/>
            </p:cNvSpPr>
            <p:nvPr/>
          </p:nvSpPr>
          <p:spPr bwMode="auto">
            <a:xfrm>
              <a:off x="3822" y="2955"/>
              <a:ext cx="114" cy="213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20175" name="Freeform 15"/>
            <p:cNvSpPr>
              <a:spLocks/>
            </p:cNvSpPr>
            <p:nvPr/>
          </p:nvSpPr>
          <p:spPr bwMode="auto">
            <a:xfrm>
              <a:off x="4254" y="2619"/>
              <a:ext cx="114" cy="213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20176" name="Freeform 16"/>
            <p:cNvSpPr>
              <a:spLocks/>
            </p:cNvSpPr>
            <p:nvPr/>
          </p:nvSpPr>
          <p:spPr bwMode="auto">
            <a:xfrm>
              <a:off x="4494" y="2619"/>
              <a:ext cx="114" cy="213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20177" name="Freeform 17"/>
            <p:cNvSpPr>
              <a:spLocks/>
            </p:cNvSpPr>
            <p:nvPr/>
          </p:nvSpPr>
          <p:spPr bwMode="auto">
            <a:xfrm>
              <a:off x="4302" y="3051"/>
              <a:ext cx="114" cy="213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</p:grpSp>
      <p:sp>
        <p:nvSpPr>
          <p:cNvPr id="220178" name="Rectangle 19"/>
          <p:cNvSpPr>
            <a:spLocks noChangeArrowheads="1"/>
          </p:cNvSpPr>
          <p:nvPr/>
        </p:nvSpPr>
        <p:spPr bwMode="auto">
          <a:xfrm>
            <a:off x="2819400" y="3962400"/>
            <a:ext cx="2895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ea typeface="ＭＳ Ｐゴシック" charset="-128"/>
              </a:rPr>
              <a:t>os kernel</a:t>
            </a:r>
          </a:p>
        </p:txBody>
      </p:sp>
      <p:sp>
        <p:nvSpPr>
          <p:cNvPr id="220179" name="Rectangle 20"/>
          <p:cNvSpPr>
            <a:spLocks noChangeArrowheads="1"/>
          </p:cNvSpPr>
          <p:nvPr/>
        </p:nvSpPr>
        <p:spPr bwMode="auto">
          <a:xfrm>
            <a:off x="3200400" y="3048000"/>
            <a:ext cx="685800" cy="152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20180" name="Rectangle 21"/>
          <p:cNvSpPr>
            <a:spLocks noChangeArrowheads="1"/>
          </p:cNvSpPr>
          <p:nvPr/>
        </p:nvSpPr>
        <p:spPr bwMode="auto">
          <a:xfrm>
            <a:off x="4267200" y="3048000"/>
            <a:ext cx="457200" cy="152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20181" name="Rectangle 22"/>
          <p:cNvSpPr>
            <a:spLocks noChangeArrowheads="1"/>
          </p:cNvSpPr>
          <p:nvPr/>
        </p:nvSpPr>
        <p:spPr bwMode="auto">
          <a:xfrm>
            <a:off x="4114800" y="2438400"/>
            <a:ext cx="914400" cy="152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20182" name="Line 23"/>
          <p:cNvSpPr>
            <a:spLocks noChangeShapeType="1"/>
          </p:cNvSpPr>
          <p:nvPr/>
        </p:nvSpPr>
        <p:spPr bwMode="auto">
          <a:xfrm flipV="1">
            <a:off x="5029200" y="1676400"/>
            <a:ext cx="1219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3" name="Line 24"/>
          <p:cNvSpPr>
            <a:spLocks noChangeShapeType="1"/>
          </p:cNvSpPr>
          <p:nvPr/>
        </p:nvSpPr>
        <p:spPr bwMode="auto">
          <a:xfrm flipV="1">
            <a:off x="4724400" y="1752600"/>
            <a:ext cx="16764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4" name="Line 25"/>
          <p:cNvSpPr>
            <a:spLocks noChangeShapeType="1"/>
          </p:cNvSpPr>
          <p:nvPr/>
        </p:nvSpPr>
        <p:spPr bwMode="auto">
          <a:xfrm flipV="1">
            <a:off x="3886200" y="1524000"/>
            <a:ext cx="22860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0185" name="Group 26"/>
          <p:cNvGrpSpPr>
            <a:grpSpLocks/>
          </p:cNvGrpSpPr>
          <p:nvPr/>
        </p:nvGrpSpPr>
        <p:grpSpPr bwMode="auto">
          <a:xfrm>
            <a:off x="6096000" y="990600"/>
            <a:ext cx="2743200" cy="1752600"/>
            <a:chOff x="3840" y="624"/>
            <a:chExt cx="1728" cy="1104"/>
          </a:xfrm>
        </p:grpSpPr>
        <p:sp>
          <p:nvSpPr>
            <p:cNvPr id="220186" name="Oval 27"/>
            <p:cNvSpPr>
              <a:spLocks noChangeArrowheads="1"/>
            </p:cNvSpPr>
            <p:nvPr/>
          </p:nvSpPr>
          <p:spPr bwMode="auto">
            <a:xfrm>
              <a:off x="3840" y="624"/>
              <a:ext cx="1296" cy="576"/>
            </a:xfrm>
            <a:prstGeom prst="ellips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20187" name="Rectangle 28"/>
            <p:cNvSpPr>
              <a:spLocks noChangeArrowheads="1"/>
            </p:cNvSpPr>
            <p:nvPr/>
          </p:nvSpPr>
          <p:spPr bwMode="auto">
            <a:xfrm>
              <a:off x="4032" y="720"/>
              <a:ext cx="9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a typeface="ＭＳ Ｐゴシック" charset="-128"/>
                </a:rPr>
                <a:t>user-level</a:t>
              </a:r>
            </a:p>
            <a:p>
              <a:pPr>
                <a:spcBef>
                  <a:spcPct val="0"/>
                </a:spcBef>
              </a:pPr>
              <a:r>
                <a:rPr lang="en-US">
                  <a:ea typeface="ＭＳ Ｐゴシック" charset="-128"/>
                </a:rPr>
                <a:t>thread library</a:t>
              </a:r>
            </a:p>
          </p:txBody>
        </p:sp>
        <p:sp>
          <p:nvSpPr>
            <p:cNvPr id="220188" name="Text Box 29"/>
            <p:cNvSpPr txBox="1">
              <a:spLocks noChangeArrowheads="1"/>
            </p:cNvSpPr>
            <p:nvPr/>
          </p:nvSpPr>
          <p:spPr bwMode="auto">
            <a:xfrm>
              <a:off x="4272" y="1440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37931725" indent="-37474525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>
                  <a:latin typeface="Arial" charset="0"/>
                  <a:ea typeface="ＭＳ Ｐゴシック" charset="-128"/>
                </a:rPr>
                <a:t>(thread create, destroy, signal, wait, etc.)</a:t>
              </a:r>
            </a:p>
          </p:txBody>
        </p:sp>
        <p:sp>
          <p:nvSpPr>
            <p:cNvPr id="220189" name="Line 30"/>
            <p:cNvSpPr>
              <a:spLocks noChangeShapeType="1"/>
            </p:cNvSpPr>
            <p:nvPr/>
          </p:nvSpPr>
          <p:spPr bwMode="auto">
            <a:xfrm>
              <a:off x="4512" y="1104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0190" name="Freeform 31"/>
          <p:cNvSpPr>
            <a:spLocks/>
          </p:cNvSpPr>
          <p:nvPr/>
        </p:nvSpPr>
        <p:spPr bwMode="auto">
          <a:xfrm>
            <a:off x="3352800" y="34290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20191" name="Freeform 32"/>
          <p:cNvSpPr>
            <a:spLocks/>
          </p:cNvSpPr>
          <p:nvPr/>
        </p:nvSpPr>
        <p:spPr bwMode="auto">
          <a:xfrm>
            <a:off x="4343400" y="34290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20192" name="Freeform 33"/>
          <p:cNvSpPr>
            <a:spLocks/>
          </p:cNvSpPr>
          <p:nvPr/>
        </p:nvSpPr>
        <p:spPr bwMode="auto">
          <a:xfrm>
            <a:off x="4953000" y="34290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20193" name="Line 34"/>
          <p:cNvSpPr>
            <a:spLocks noChangeShapeType="1"/>
          </p:cNvSpPr>
          <p:nvPr/>
        </p:nvSpPr>
        <p:spPr bwMode="auto">
          <a:xfrm flipH="1">
            <a:off x="4953000" y="3733800"/>
            <a:ext cx="76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94" name="Line 35"/>
          <p:cNvSpPr>
            <a:spLocks noChangeShapeType="1"/>
          </p:cNvSpPr>
          <p:nvPr/>
        </p:nvSpPr>
        <p:spPr bwMode="auto">
          <a:xfrm flipH="1">
            <a:off x="4343400" y="37338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95" name="Line 36"/>
          <p:cNvSpPr>
            <a:spLocks noChangeShapeType="1"/>
          </p:cNvSpPr>
          <p:nvPr/>
        </p:nvSpPr>
        <p:spPr bwMode="auto">
          <a:xfrm flipH="1">
            <a:off x="3429000" y="3733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96" name="Text Box 37"/>
          <p:cNvSpPr txBox="1">
            <a:spLocks noChangeArrowheads="1"/>
          </p:cNvSpPr>
          <p:nvPr/>
        </p:nvSpPr>
        <p:spPr bwMode="auto">
          <a:xfrm>
            <a:off x="38100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  <a:ea typeface="ＭＳ Ｐゴシック" charset="-128"/>
              </a:rPr>
              <a:t>(</a:t>
            </a:r>
            <a:r>
              <a:rPr lang="en-US" sz="1200" i="1">
                <a:latin typeface="Arial" charset="0"/>
                <a:ea typeface="ＭＳ Ｐゴシック" charset="-128"/>
              </a:rPr>
              <a:t>kernel</a:t>
            </a:r>
            <a:r>
              <a:rPr lang="en-US" sz="1200">
                <a:latin typeface="Arial" charset="0"/>
                <a:ea typeface="ＭＳ Ｐゴシック" charset="-128"/>
              </a:rPr>
              <a:t> thread create, destroy, signal, wait, etc.)</a:t>
            </a:r>
          </a:p>
        </p:txBody>
      </p:sp>
      <p:sp>
        <p:nvSpPr>
          <p:cNvPr id="220197" name="Line 38"/>
          <p:cNvSpPr>
            <a:spLocks noChangeShapeType="1"/>
          </p:cNvSpPr>
          <p:nvPr/>
        </p:nvSpPr>
        <p:spPr bwMode="auto">
          <a:xfrm flipH="1">
            <a:off x="3429000" y="31242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98" name="Line 39"/>
          <p:cNvSpPr>
            <a:spLocks noChangeShapeType="1"/>
          </p:cNvSpPr>
          <p:nvPr/>
        </p:nvSpPr>
        <p:spPr bwMode="auto">
          <a:xfrm flipH="1">
            <a:off x="4419600" y="31242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99" name="Line 40"/>
          <p:cNvSpPr>
            <a:spLocks noChangeShapeType="1"/>
          </p:cNvSpPr>
          <p:nvPr/>
        </p:nvSpPr>
        <p:spPr bwMode="auto">
          <a:xfrm>
            <a:off x="4876800" y="2514600"/>
            <a:ext cx="152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200" name="Rectangle 41"/>
          <p:cNvSpPr>
            <a:spLocks noChangeArrowheads="1"/>
          </p:cNvSpPr>
          <p:nvPr/>
        </p:nvSpPr>
        <p:spPr bwMode="auto">
          <a:xfrm>
            <a:off x="2819400" y="4495800"/>
            <a:ext cx="2895600" cy="304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ea typeface="ＭＳ Ｐゴシック" charset="-128"/>
              </a:rPr>
              <a:t>CPU</a:t>
            </a:r>
          </a:p>
        </p:txBody>
      </p:sp>
      <p:sp>
        <p:nvSpPr>
          <p:cNvPr id="220201" name="Line 42"/>
          <p:cNvSpPr>
            <a:spLocks noChangeShapeType="1"/>
          </p:cNvSpPr>
          <p:nvPr/>
        </p:nvSpPr>
        <p:spPr bwMode="auto">
          <a:xfrm>
            <a:off x="4419600" y="4343400"/>
            <a:ext cx="609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202" name="Freeform 43"/>
          <p:cNvSpPr>
            <a:spLocks/>
          </p:cNvSpPr>
          <p:nvPr/>
        </p:nvSpPr>
        <p:spPr bwMode="auto">
          <a:xfrm>
            <a:off x="3124200" y="34290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20203" name="Freeform 44"/>
          <p:cNvSpPr>
            <a:spLocks/>
          </p:cNvSpPr>
          <p:nvPr/>
        </p:nvSpPr>
        <p:spPr bwMode="auto">
          <a:xfrm>
            <a:off x="5181600" y="34290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20204" name="Line 45"/>
          <p:cNvSpPr>
            <a:spLocks noChangeShapeType="1"/>
          </p:cNvSpPr>
          <p:nvPr/>
        </p:nvSpPr>
        <p:spPr bwMode="auto">
          <a:xfrm flipH="1">
            <a:off x="3048000" y="3733800"/>
            <a:ext cx="152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205" name="Line 46"/>
          <p:cNvSpPr>
            <a:spLocks noChangeShapeType="1"/>
          </p:cNvSpPr>
          <p:nvPr/>
        </p:nvSpPr>
        <p:spPr bwMode="auto">
          <a:xfrm flipH="1">
            <a:off x="5257800" y="3733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206" name="Line 47"/>
          <p:cNvSpPr>
            <a:spLocks noChangeShapeType="1"/>
          </p:cNvSpPr>
          <p:nvPr/>
        </p:nvSpPr>
        <p:spPr bwMode="auto">
          <a:xfrm flipH="1">
            <a:off x="3200400" y="31242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207" name="Line 48"/>
          <p:cNvSpPr>
            <a:spLocks noChangeShapeType="1"/>
          </p:cNvSpPr>
          <p:nvPr/>
        </p:nvSpPr>
        <p:spPr bwMode="auto">
          <a:xfrm>
            <a:off x="4953000" y="25146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208" name="Rectangle 49"/>
          <p:cNvSpPr>
            <a:spLocks noChangeArrowheads="1"/>
          </p:cNvSpPr>
          <p:nvPr/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chemeClr val="tx2"/>
                </a:solidFill>
                <a:ea typeface="ＭＳ Ｐゴシック" charset="-128"/>
              </a:rPr>
              <a:t>Multiple kernel threads “powering”</a:t>
            </a:r>
            <a:br>
              <a:rPr lang="en-US" sz="3200">
                <a:solidFill>
                  <a:schemeClr val="tx2"/>
                </a:solidFill>
                <a:ea typeface="ＭＳ Ｐゴシック" charset="-128"/>
              </a:rPr>
            </a:br>
            <a:r>
              <a:rPr lang="en-US" sz="3200">
                <a:solidFill>
                  <a:schemeClr val="tx2"/>
                </a:solidFill>
                <a:ea typeface="ＭＳ Ｐゴシック" charset="-128"/>
              </a:rPr>
              <a:t>each address space</a:t>
            </a:r>
          </a:p>
        </p:txBody>
      </p:sp>
      <p:sp>
        <p:nvSpPr>
          <p:cNvPr id="220209" name="Rectangle 50"/>
          <p:cNvSpPr>
            <a:spLocks noChangeArrowheads="1"/>
          </p:cNvSpPr>
          <p:nvPr/>
        </p:nvSpPr>
        <p:spPr bwMode="auto">
          <a:xfrm>
            <a:off x="6705600" y="3886200"/>
            <a:ext cx="163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ea typeface="ＭＳ Ｐゴシック" charset="-128"/>
              </a:rPr>
              <a:t>kernel threads</a:t>
            </a:r>
          </a:p>
        </p:txBody>
      </p:sp>
      <p:sp>
        <p:nvSpPr>
          <p:cNvPr id="220210" name="Line 51"/>
          <p:cNvSpPr>
            <a:spLocks noChangeShapeType="1"/>
          </p:cNvSpPr>
          <p:nvPr/>
        </p:nvSpPr>
        <p:spPr bwMode="auto">
          <a:xfrm>
            <a:off x="5410200" y="3657600"/>
            <a:ext cx="2133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77200" y="1125720"/>
              <a:ext cx="6536880" cy="4711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1440" y="1119600"/>
                <a:ext cx="6547680" cy="47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3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981200" y="1524000"/>
            <a:ext cx="3657600" cy="1828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b="1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3F40-BED7-4DBA-B145-F31DF10704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5" name="Footer Placeholder 2"/>
          <p:cNvSpPr txBox="1">
            <a:spLocks/>
          </p:cNvSpPr>
          <p:nvPr/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4FB7859C-6196-4211-9109-44E4C57D2B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7" name="Slide Number Placeholder 3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6CBF785C-73B0-45C5-8A38-DC5249F46887}" type="slidenum">
              <a:rPr lang="en-US" sz="1400">
                <a:latin typeface="Arial" charset="0"/>
                <a:ea typeface="ＭＳ Ｐゴシック" charset="-128"/>
              </a:rPr>
              <a:pPr algn="r"/>
              <a:t>13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25450" y="1720850"/>
            <a:ext cx="6096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28600" y="2344737"/>
            <a:ext cx="111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ea typeface="ＭＳ Ｐゴシック" charset="-128"/>
              </a:rPr>
              <a:t>address space</a:t>
            </a:r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685800" y="44958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204269" y="4876800"/>
            <a:ext cx="1185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ea typeface="ＭＳ Ｐゴシック" charset="-128"/>
              </a:rPr>
              <a:t>user-level</a:t>
            </a:r>
            <a:br>
              <a:rPr lang="en-US" dirty="0">
                <a:ea typeface="ＭＳ Ｐゴシック" charset="-128"/>
              </a:rPr>
            </a:br>
            <a:r>
              <a:rPr lang="en-US" dirty="0">
                <a:ea typeface="ＭＳ Ｐゴシック" charset="-128"/>
              </a:rPr>
              <a:t>thread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1981200" y="3962400"/>
            <a:ext cx="3657600" cy="4572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err="1">
                <a:ea typeface="ＭＳ Ｐゴシック" charset="-128"/>
              </a:rPr>
              <a:t>os</a:t>
            </a:r>
            <a:r>
              <a:rPr lang="en-US" dirty="0">
                <a:ea typeface="ＭＳ Ｐゴシック" charset="-128"/>
              </a:rPr>
              <a:t> kernel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1981200" y="2971800"/>
            <a:ext cx="3657600" cy="3810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ea typeface="ＭＳ Ｐゴシック" charset="-128"/>
              </a:rPr>
              <a:t>user-level thread library</a:t>
            </a:r>
          </a:p>
        </p:txBody>
      </p:sp>
      <p:sp>
        <p:nvSpPr>
          <p:cNvPr id="64" name="Rectangle 41"/>
          <p:cNvSpPr>
            <a:spLocks noChangeArrowheads="1"/>
          </p:cNvSpPr>
          <p:nvPr/>
        </p:nvSpPr>
        <p:spPr bwMode="auto">
          <a:xfrm>
            <a:off x="1981200" y="4419600"/>
            <a:ext cx="3657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ea typeface="ＭＳ Ｐゴシック" charset="-128"/>
              </a:rPr>
              <a:t>CPU</a:t>
            </a:r>
          </a:p>
        </p:txBody>
      </p:sp>
      <p:sp>
        <p:nvSpPr>
          <p:cNvPr id="72" name="Rectangle 49"/>
          <p:cNvSpPr>
            <a:spLocks noChangeArrowheads="1"/>
          </p:cNvSpPr>
          <p:nvPr/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tx2"/>
                </a:solidFill>
                <a:ea typeface="ＭＳ Ｐゴシック" charset="-128"/>
              </a:rPr>
              <a:t>What if a thread tries to do I/O?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057400" y="2209800"/>
            <a:ext cx="351445" cy="630844"/>
            <a:chOff x="7391400" y="457200"/>
            <a:chExt cx="351444" cy="630844"/>
          </a:xfrm>
        </p:grpSpPr>
        <p:sp>
          <p:nvSpPr>
            <p:cNvPr id="76" name="Rectangle 75"/>
            <p:cNvSpPr/>
            <p:nvPr/>
          </p:nvSpPr>
          <p:spPr bwMode="auto">
            <a:xfrm>
              <a:off x="7391400" y="457200"/>
              <a:ext cx="351444" cy="630844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7485669" y="597506"/>
              <a:ext cx="180975" cy="338138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133600" y="2112356"/>
            <a:ext cx="351445" cy="630844"/>
            <a:chOff x="7391400" y="457200"/>
            <a:chExt cx="351444" cy="630844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7391400" y="457200"/>
              <a:ext cx="351444" cy="630844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 12"/>
            <p:cNvSpPr>
              <a:spLocks/>
            </p:cNvSpPr>
            <p:nvPr/>
          </p:nvSpPr>
          <p:spPr bwMode="auto">
            <a:xfrm>
              <a:off x="7485669" y="597506"/>
              <a:ext cx="180975" cy="338138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429000" y="2057400"/>
            <a:ext cx="351445" cy="630844"/>
            <a:chOff x="7391400" y="457200"/>
            <a:chExt cx="351444" cy="630844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7391400" y="457200"/>
              <a:ext cx="351444" cy="630844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Freeform 12"/>
            <p:cNvSpPr>
              <a:spLocks/>
            </p:cNvSpPr>
            <p:nvPr/>
          </p:nvSpPr>
          <p:spPr bwMode="auto">
            <a:xfrm>
              <a:off x="7485669" y="597506"/>
              <a:ext cx="180975" cy="338138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29000" y="2743200"/>
            <a:ext cx="257175" cy="1447800"/>
            <a:chOff x="3429000" y="2743200"/>
            <a:chExt cx="257175" cy="1447800"/>
          </a:xfrm>
        </p:grpSpPr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3505200" y="3505200"/>
              <a:ext cx="180975" cy="338138"/>
            </a:xfrm>
            <a:custGeom>
              <a:avLst/>
              <a:gdLst>
                <a:gd name="T0" fmla="*/ 43429945 w 357"/>
                <a:gd name="T1" fmla="*/ 0 h 816"/>
                <a:gd name="T2" fmla="*/ 29552660 w 357"/>
                <a:gd name="T3" fmla="*/ 4121057 h 816"/>
                <a:gd name="T4" fmla="*/ 6424359 w 357"/>
                <a:gd name="T5" fmla="*/ 14423906 h 816"/>
                <a:gd name="T6" fmla="*/ 4882776 w 357"/>
                <a:gd name="T7" fmla="*/ 22666434 h 816"/>
                <a:gd name="T8" fmla="*/ 14133793 w 357"/>
                <a:gd name="T9" fmla="*/ 24726756 h 816"/>
                <a:gd name="T10" fmla="*/ 18759554 w 357"/>
                <a:gd name="T11" fmla="*/ 25757331 h 816"/>
                <a:gd name="T12" fmla="*/ 78892934 w 357"/>
                <a:gd name="T13" fmla="*/ 32969284 h 816"/>
                <a:gd name="T14" fmla="*/ 83518695 w 357"/>
                <a:gd name="T15" fmla="*/ 36060180 h 816"/>
                <a:gd name="T16" fmla="*/ 65016156 w 357"/>
                <a:gd name="T17" fmla="*/ 44302294 h 816"/>
                <a:gd name="T18" fmla="*/ 52680961 w 357"/>
                <a:gd name="T19" fmla="*/ 49453926 h 816"/>
                <a:gd name="T20" fmla="*/ 46513617 w 357"/>
                <a:gd name="T21" fmla="*/ 50484086 h 816"/>
                <a:gd name="T22" fmla="*/ 24926898 w 357"/>
                <a:gd name="T23" fmla="*/ 56665879 h 816"/>
                <a:gd name="T24" fmla="*/ 15675882 w 357"/>
                <a:gd name="T25" fmla="*/ 60786936 h 816"/>
                <a:gd name="T26" fmla="*/ 11050121 w 357"/>
                <a:gd name="T27" fmla="*/ 62847671 h 816"/>
                <a:gd name="T28" fmla="*/ 26468988 w 357"/>
                <a:gd name="T29" fmla="*/ 71089785 h 816"/>
                <a:gd name="T30" fmla="*/ 37262093 w 357"/>
                <a:gd name="T31" fmla="*/ 69029464 h 816"/>
                <a:gd name="T32" fmla="*/ 41887855 w 357"/>
                <a:gd name="T33" fmla="*/ 71089785 h 816"/>
                <a:gd name="T34" fmla="*/ 65016156 w 357"/>
                <a:gd name="T35" fmla="*/ 79332313 h 816"/>
                <a:gd name="T36" fmla="*/ 63474066 w 357"/>
                <a:gd name="T37" fmla="*/ 98907851 h 816"/>
                <a:gd name="T38" fmla="*/ 49597289 w 357"/>
                <a:gd name="T39" fmla="*/ 104059069 h 816"/>
                <a:gd name="T40" fmla="*/ 46513617 w 357"/>
                <a:gd name="T41" fmla="*/ 117452814 h 816"/>
                <a:gd name="T42" fmla="*/ 41887855 w 357"/>
                <a:gd name="T43" fmla="*/ 133937456 h 816"/>
                <a:gd name="T44" fmla="*/ 44971527 w 357"/>
                <a:gd name="T45" fmla="*/ 140119249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59" name="Line 36"/>
            <p:cNvSpPr>
              <a:spLocks noChangeShapeType="1"/>
            </p:cNvSpPr>
            <p:nvPr/>
          </p:nvSpPr>
          <p:spPr bwMode="auto">
            <a:xfrm flipH="1">
              <a:off x="3429000" y="3810000"/>
              <a:ext cx="1524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6" name="Curved Connector 115"/>
            <p:cNvCxnSpPr/>
            <p:nvPr/>
          </p:nvCxnSpPr>
          <p:spPr bwMode="auto">
            <a:xfrm rot="5400000">
              <a:off x="3241675" y="3082925"/>
              <a:ext cx="685800" cy="635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/>
              <a:tailEnd type="oval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6" name="TextBox 125"/>
          <p:cNvSpPr txBox="1"/>
          <p:nvPr/>
        </p:nvSpPr>
        <p:spPr>
          <a:xfrm>
            <a:off x="5867400" y="1547091"/>
            <a:ext cx="2895601" cy="4108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The kernel thread “powering” it is lost for the duration of the I/O operation!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/>
              <a:t>Even if other user-level threads are ready, can’t run them!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/>
              <a:t>Kernel doesn’t know there’s anything else ready to run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/>
              <a:t>Same problem with other blocking ops </a:t>
            </a:r>
            <a:br>
              <a:rPr lang="en-US" dirty="0"/>
            </a:br>
            <a:r>
              <a:rPr lang="en-US" dirty="0"/>
              <a:t>(e.g. page faults)</a:t>
            </a:r>
          </a:p>
        </p:txBody>
      </p:sp>
      <p:sp>
        <p:nvSpPr>
          <p:cNvPr id="137" name="Freeform 31"/>
          <p:cNvSpPr>
            <a:spLocks/>
          </p:cNvSpPr>
          <p:nvPr/>
        </p:nvSpPr>
        <p:spPr bwMode="auto">
          <a:xfrm>
            <a:off x="685800" y="33528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-31452" y="3657600"/>
            <a:ext cx="153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 thread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7668" y="3429000"/>
            <a:ext cx="128788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BLOCKED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209800" y="1981200"/>
            <a:ext cx="351445" cy="630844"/>
            <a:chOff x="7391400" y="457200"/>
            <a:chExt cx="351444" cy="630844"/>
          </a:xfrm>
        </p:grpSpPr>
        <p:sp>
          <p:nvSpPr>
            <p:cNvPr id="47" name="Rectangle 46"/>
            <p:cNvSpPr/>
            <p:nvPr/>
          </p:nvSpPr>
          <p:spPr bwMode="auto">
            <a:xfrm>
              <a:off x="7391400" y="457200"/>
              <a:ext cx="351444" cy="630844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7485669" y="630844"/>
              <a:ext cx="180975" cy="338138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870560" y="1801080"/>
              <a:ext cx="2224800" cy="1010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4440" y="1796400"/>
                <a:ext cx="2237760" cy="10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54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 Activations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user-level threads without these problems</a:t>
            </a:r>
          </a:p>
          <a:p>
            <a:endParaRPr lang="en-US" dirty="0"/>
          </a:p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let the kernel scheduler and the user-level scheduler coordinate with each other</a:t>
            </a:r>
          </a:p>
          <a:p>
            <a:pPr lvl="1"/>
            <a:r>
              <a:rPr lang="en-US" dirty="0"/>
              <a:t>involves communication from user-level to OS </a:t>
            </a:r>
            <a:r>
              <a:rPr lang="en-US" i="1" dirty="0"/>
              <a:t>and back</a:t>
            </a:r>
            <a:endParaRPr lang="en-US" dirty="0"/>
          </a:p>
          <a:p>
            <a:endParaRPr lang="en-US" dirty="0"/>
          </a:p>
          <a:p>
            <a:r>
              <a:rPr lang="en-US" dirty="0"/>
              <a:t>From UW: [Anderson, </a:t>
            </a:r>
            <a:r>
              <a:rPr lang="en-US" dirty="0" err="1"/>
              <a:t>Bershad</a:t>
            </a:r>
            <a:r>
              <a:rPr lang="en-US" dirty="0"/>
              <a:t>, ‘92]</a:t>
            </a:r>
          </a:p>
          <a:p>
            <a:r>
              <a:rPr lang="en-US" dirty="0"/>
              <a:t>Lots of impact on practical systems (more info later)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3F40-BED7-4DBA-B145-F31DF1070475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358000" y="1866960"/>
              <a:ext cx="5684040" cy="2759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5120" y="1863360"/>
                <a:ext cx="5691960" cy="27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4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85800"/>
          </a:xfrm>
        </p:spPr>
        <p:txBody>
          <a:bodyPr/>
          <a:lstStyle/>
          <a:p>
            <a:r>
              <a:rPr lang="en-US" dirty="0"/>
              <a:t>Scheduler Activations: 2-way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and user-level schedulers give each other hints</a:t>
            </a:r>
          </a:p>
          <a:p>
            <a:endParaRPr lang="en-US" dirty="0"/>
          </a:p>
          <a:p>
            <a:r>
              <a:rPr lang="en-US" dirty="0"/>
              <a:t>User-level scheduler tells the kernel what it needs</a:t>
            </a:r>
          </a:p>
          <a:p>
            <a:pPr lvl="1"/>
            <a:r>
              <a:rPr lang="en-US" dirty="0"/>
              <a:t>request more CPUs (might not get them!) or release them</a:t>
            </a:r>
          </a:p>
          <a:p>
            <a:r>
              <a:rPr lang="en-US" dirty="0"/>
              <a:t>Kernel calls user-level scheduler to notify it of events</a:t>
            </a:r>
          </a:p>
          <a:p>
            <a:pPr lvl="1"/>
            <a:r>
              <a:rPr lang="en-US" dirty="0"/>
              <a:t>more/fewer CPUs available to process</a:t>
            </a:r>
          </a:p>
          <a:p>
            <a:pPr lvl="1"/>
            <a:r>
              <a:rPr lang="en-US" dirty="0"/>
              <a:t>thread blocked on I/O, or unblocked when I/O finished</a:t>
            </a:r>
          </a:p>
          <a:p>
            <a:pPr lvl="1"/>
            <a:endParaRPr lang="en-US" dirty="0"/>
          </a:p>
          <a:p>
            <a:r>
              <a:rPr lang="en-US" dirty="0"/>
              <a:t>Kernel to user-space communication: </a:t>
            </a:r>
            <a:r>
              <a:rPr lang="en-US" i="1" dirty="0" err="1"/>
              <a:t>upcall</a:t>
            </a:r>
            <a:endParaRPr lang="en-US" i="1" dirty="0"/>
          </a:p>
          <a:p>
            <a:pPr lvl="1"/>
            <a:r>
              <a:rPr lang="en-US" dirty="0"/>
              <a:t>A bit unusual: usually user-space makes </a:t>
            </a:r>
            <a:r>
              <a:rPr lang="en-US" dirty="0" err="1"/>
              <a:t>syscalls</a:t>
            </a:r>
            <a:r>
              <a:rPr lang="en-US" dirty="0"/>
              <a:t> to kernel!</a:t>
            </a:r>
          </a:p>
          <a:p>
            <a:pPr lvl="1"/>
            <a:r>
              <a:rPr lang="en-US" dirty="0"/>
              <a:t>But this is also how signals work, and like an interrupt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3F40-BED7-4DBA-B145-F31DF1070475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63280" y="1162080"/>
              <a:ext cx="6995520" cy="3861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040" y="1156680"/>
                <a:ext cx="7003080" cy="38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76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 Activations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“Scheduler activations” replace kernel threads</a:t>
            </a:r>
          </a:p>
          <a:p>
            <a:endParaRPr lang="en-US" dirty="0"/>
          </a:p>
          <a:p>
            <a:r>
              <a:rPr lang="en-US" dirty="0"/>
              <a:t>A scheduler activation is like a kernel thread</a:t>
            </a:r>
          </a:p>
          <a:p>
            <a:pPr lvl="1"/>
            <a:r>
              <a:rPr lang="en-US" dirty="0"/>
              <a:t>has a separate stack and processor context</a:t>
            </a:r>
          </a:p>
          <a:p>
            <a:pPr lvl="1"/>
            <a:r>
              <a:rPr lang="en-US" dirty="0"/>
              <a:t>can be scheduled on a CPU</a:t>
            </a:r>
          </a:p>
          <a:p>
            <a:pPr lvl="1"/>
            <a:endParaRPr lang="en-US" dirty="0"/>
          </a:p>
          <a:p>
            <a:r>
              <a:rPr lang="en-US" dirty="0"/>
              <a:t>…but different:</a:t>
            </a:r>
          </a:p>
          <a:p>
            <a:pPr lvl="1"/>
            <a:r>
              <a:rPr lang="en-US" dirty="0"/>
              <a:t>If the kernel interrupts an activation, it doesn’t restart it where it left off (like a thread)</a:t>
            </a:r>
          </a:p>
          <a:p>
            <a:pPr lvl="1"/>
            <a:r>
              <a:rPr lang="en-US" dirty="0"/>
              <a:t>Instead, it restarts execution </a:t>
            </a:r>
            <a:r>
              <a:rPr lang="en-US" i="1" dirty="0"/>
              <a:t>in the user-level scheduler</a:t>
            </a:r>
          </a:p>
          <a:p>
            <a:pPr lvl="1"/>
            <a:r>
              <a:rPr lang="en-US" dirty="0"/>
              <a:t>User-level scheduler can then decide which thread it wants to run on that CPU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3F40-BED7-4DBA-B145-F31DF1070475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08160" y="1273320"/>
              <a:ext cx="6537960" cy="4412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5640" y="1268280"/>
                <a:ext cx="6545160" cy="442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13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981200" y="1524000"/>
            <a:ext cx="3962400" cy="1828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b="1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3F40-BED7-4DBA-B145-F31DF10704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5" name="Footer Placeholder 2"/>
          <p:cNvSpPr txBox="1">
            <a:spLocks/>
          </p:cNvSpPr>
          <p:nvPr/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4FB7859C-6196-4211-9109-44E4C57D2B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7" name="Slide Number Placeholder 3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6CBF785C-73B0-45C5-8A38-DC5249F46887}" type="slidenum">
              <a:rPr lang="en-US" sz="1400">
                <a:latin typeface="Arial" charset="0"/>
                <a:ea typeface="ＭＳ Ｐゴシック" charset="-128"/>
              </a:rPr>
              <a:pPr algn="r"/>
              <a:t>17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25450" y="1720850"/>
            <a:ext cx="6096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28600" y="2344737"/>
            <a:ext cx="111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ea typeface="ＭＳ Ｐゴシック" charset="-128"/>
              </a:rPr>
              <a:t>address space</a:t>
            </a:r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685800" y="44958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81000" y="487680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ea typeface="ＭＳ Ｐゴシック" charset="-128"/>
              </a:rPr>
              <a:t>thread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1981200" y="3962400"/>
            <a:ext cx="3962400" cy="4572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err="1">
                <a:ea typeface="ＭＳ Ｐゴシック" charset="-128"/>
              </a:rPr>
              <a:t>os</a:t>
            </a:r>
            <a:r>
              <a:rPr lang="en-US" dirty="0">
                <a:ea typeface="ＭＳ Ｐゴシック" charset="-128"/>
              </a:rPr>
              <a:t> kernel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1981200" y="2971800"/>
            <a:ext cx="3962400" cy="3810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ea typeface="ＭＳ Ｐゴシック" charset="-128"/>
              </a:rPr>
              <a:t>user-level thread library</a:t>
            </a:r>
          </a:p>
        </p:txBody>
      </p:sp>
      <p:sp>
        <p:nvSpPr>
          <p:cNvPr id="54" name="Freeform 31"/>
          <p:cNvSpPr>
            <a:spLocks/>
          </p:cNvSpPr>
          <p:nvPr/>
        </p:nvSpPr>
        <p:spPr bwMode="auto">
          <a:xfrm>
            <a:off x="3505200" y="35052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H="1">
            <a:off x="3429000" y="3810000"/>
            <a:ext cx="152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41"/>
          <p:cNvSpPr>
            <a:spLocks noChangeArrowheads="1"/>
          </p:cNvSpPr>
          <p:nvPr/>
        </p:nvSpPr>
        <p:spPr bwMode="auto">
          <a:xfrm>
            <a:off x="1981200" y="4419600"/>
            <a:ext cx="39624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ea typeface="ＭＳ Ｐゴシック" charset="-128"/>
              </a:rPr>
              <a:t>CPU</a:t>
            </a:r>
          </a:p>
        </p:txBody>
      </p:sp>
      <p:sp>
        <p:nvSpPr>
          <p:cNvPr id="70" name="Line 47"/>
          <p:cNvSpPr>
            <a:spLocks noChangeShapeType="1"/>
          </p:cNvSpPr>
          <p:nvPr/>
        </p:nvSpPr>
        <p:spPr bwMode="auto">
          <a:xfrm flipH="1">
            <a:off x="1828800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49"/>
          <p:cNvSpPr>
            <a:spLocks noChangeArrowheads="1"/>
          </p:cNvSpPr>
          <p:nvPr/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tx2"/>
                </a:solidFill>
                <a:ea typeface="ＭＳ Ｐゴシック" charset="-128"/>
              </a:rPr>
              <a:t>Starting a new process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057400" y="2209800"/>
            <a:ext cx="351445" cy="630844"/>
            <a:chOff x="7391400" y="457200"/>
            <a:chExt cx="351444" cy="630844"/>
          </a:xfrm>
        </p:grpSpPr>
        <p:sp>
          <p:nvSpPr>
            <p:cNvPr id="76" name="Rectangle 75"/>
            <p:cNvSpPr/>
            <p:nvPr/>
          </p:nvSpPr>
          <p:spPr bwMode="auto">
            <a:xfrm>
              <a:off x="7391400" y="457200"/>
              <a:ext cx="351444" cy="630844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7485669" y="597506"/>
              <a:ext cx="180975" cy="338138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133600" y="2112356"/>
            <a:ext cx="351445" cy="630844"/>
            <a:chOff x="7391400" y="457200"/>
            <a:chExt cx="351444" cy="630844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7391400" y="457200"/>
              <a:ext cx="351444" cy="630844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 12"/>
            <p:cNvSpPr>
              <a:spLocks/>
            </p:cNvSpPr>
            <p:nvPr/>
          </p:nvSpPr>
          <p:spPr bwMode="auto">
            <a:xfrm>
              <a:off x="7485669" y="597506"/>
              <a:ext cx="180975" cy="338138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239356" y="2036156"/>
            <a:ext cx="351445" cy="630844"/>
            <a:chOff x="7391400" y="457200"/>
            <a:chExt cx="351444" cy="630844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7391400" y="457200"/>
              <a:ext cx="351444" cy="630844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Freeform 12"/>
            <p:cNvSpPr>
              <a:spLocks/>
            </p:cNvSpPr>
            <p:nvPr/>
          </p:nvSpPr>
          <p:spPr bwMode="auto">
            <a:xfrm>
              <a:off x="7485669" y="597506"/>
              <a:ext cx="180975" cy="338138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345112" y="1959956"/>
            <a:ext cx="351445" cy="630844"/>
            <a:chOff x="7391400" y="457200"/>
            <a:chExt cx="351444" cy="630844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7391400" y="457200"/>
              <a:ext cx="351444" cy="630844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Freeform 12"/>
            <p:cNvSpPr>
              <a:spLocks/>
            </p:cNvSpPr>
            <p:nvPr/>
          </p:nvSpPr>
          <p:spPr bwMode="auto">
            <a:xfrm>
              <a:off x="7485669" y="597506"/>
              <a:ext cx="180975" cy="338138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cxnSp>
        <p:nvCxnSpPr>
          <p:cNvPr id="116" name="Curved Connector 115"/>
          <p:cNvCxnSpPr/>
          <p:nvPr/>
        </p:nvCxnSpPr>
        <p:spPr bwMode="auto">
          <a:xfrm rot="5400000">
            <a:off x="3241675" y="3082925"/>
            <a:ext cx="685800" cy="635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/>
            <a:tailEnd type="oval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TextBox 125"/>
          <p:cNvSpPr txBox="1"/>
          <p:nvPr/>
        </p:nvSpPr>
        <p:spPr>
          <a:xfrm>
            <a:off x="6096001" y="1547091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/>
              <a:t>New thread starts executing in thread lib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/>
              <a:t>User-level </a:t>
            </a:r>
            <a:r>
              <a:rPr lang="en-US" dirty="0" err="1"/>
              <a:t>sched</a:t>
            </a:r>
            <a:r>
              <a:rPr lang="en-US" dirty="0"/>
              <a:t> picks thread to run, starts it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/>
              <a:t>Can reschedule a different user-level thread later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4495800" y="2819400"/>
            <a:ext cx="257175" cy="1447800"/>
            <a:chOff x="3581400" y="2895600"/>
            <a:chExt cx="257175" cy="1447800"/>
          </a:xfrm>
        </p:grpSpPr>
        <p:sp>
          <p:nvSpPr>
            <p:cNvPr id="133" name="Freeform 31"/>
            <p:cNvSpPr>
              <a:spLocks/>
            </p:cNvSpPr>
            <p:nvPr/>
          </p:nvSpPr>
          <p:spPr bwMode="auto">
            <a:xfrm>
              <a:off x="3657600" y="3657600"/>
              <a:ext cx="180975" cy="338138"/>
            </a:xfrm>
            <a:custGeom>
              <a:avLst/>
              <a:gdLst>
                <a:gd name="T0" fmla="*/ 43429945 w 357"/>
                <a:gd name="T1" fmla="*/ 0 h 816"/>
                <a:gd name="T2" fmla="*/ 29552660 w 357"/>
                <a:gd name="T3" fmla="*/ 4121057 h 816"/>
                <a:gd name="T4" fmla="*/ 6424359 w 357"/>
                <a:gd name="T5" fmla="*/ 14423906 h 816"/>
                <a:gd name="T6" fmla="*/ 4882776 w 357"/>
                <a:gd name="T7" fmla="*/ 22666434 h 816"/>
                <a:gd name="T8" fmla="*/ 14133793 w 357"/>
                <a:gd name="T9" fmla="*/ 24726756 h 816"/>
                <a:gd name="T10" fmla="*/ 18759554 w 357"/>
                <a:gd name="T11" fmla="*/ 25757331 h 816"/>
                <a:gd name="T12" fmla="*/ 78892934 w 357"/>
                <a:gd name="T13" fmla="*/ 32969284 h 816"/>
                <a:gd name="T14" fmla="*/ 83518695 w 357"/>
                <a:gd name="T15" fmla="*/ 36060180 h 816"/>
                <a:gd name="T16" fmla="*/ 65016156 w 357"/>
                <a:gd name="T17" fmla="*/ 44302294 h 816"/>
                <a:gd name="T18" fmla="*/ 52680961 w 357"/>
                <a:gd name="T19" fmla="*/ 49453926 h 816"/>
                <a:gd name="T20" fmla="*/ 46513617 w 357"/>
                <a:gd name="T21" fmla="*/ 50484086 h 816"/>
                <a:gd name="T22" fmla="*/ 24926898 w 357"/>
                <a:gd name="T23" fmla="*/ 56665879 h 816"/>
                <a:gd name="T24" fmla="*/ 15675882 w 357"/>
                <a:gd name="T25" fmla="*/ 60786936 h 816"/>
                <a:gd name="T26" fmla="*/ 11050121 w 357"/>
                <a:gd name="T27" fmla="*/ 62847671 h 816"/>
                <a:gd name="T28" fmla="*/ 26468988 w 357"/>
                <a:gd name="T29" fmla="*/ 71089785 h 816"/>
                <a:gd name="T30" fmla="*/ 37262093 w 357"/>
                <a:gd name="T31" fmla="*/ 69029464 h 816"/>
                <a:gd name="T32" fmla="*/ 41887855 w 357"/>
                <a:gd name="T33" fmla="*/ 71089785 h 816"/>
                <a:gd name="T34" fmla="*/ 65016156 w 357"/>
                <a:gd name="T35" fmla="*/ 79332313 h 816"/>
                <a:gd name="T36" fmla="*/ 63474066 w 357"/>
                <a:gd name="T37" fmla="*/ 98907851 h 816"/>
                <a:gd name="T38" fmla="*/ 49597289 w 357"/>
                <a:gd name="T39" fmla="*/ 104059069 h 816"/>
                <a:gd name="T40" fmla="*/ 46513617 w 357"/>
                <a:gd name="T41" fmla="*/ 117452814 h 816"/>
                <a:gd name="T42" fmla="*/ 41887855 w 357"/>
                <a:gd name="T43" fmla="*/ 133937456 h 816"/>
                <a:gd name="T44" fmla="*/ 44971527 w 357"/>
                <a:gd name="T45" fmla="*/ 140119249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134" name="Line 36"/>
            <p:cNvSpPr>
              <a:spLocks noChangeShapeType="1"/>
            </p:cNvSpPr>
            <p:nvPr/>
          </p:nvSpPr>
          <p:spPr bwMode="auto">
            <a:xfrm flipH="1">
              <a:off x="3581400" y="3962400"/>
              <a:ext cx="1524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5" name="Curved Connector 134"/>
            <p:cNvCxnSpPr/>
            <p:nvPr/>
          </p:nvCxnSpPr>
          <p:spPr bwMode="auto">
            <a:xfrm rot="5400000">
              <a:off x="3394075" y="3235325"/>
              <a:ext cx="685800" cy="635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/>
              <a:tailEnd type="oval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7" name="Freeform 31"/>
          <p:cNvSpPr>
            <a:spLocks/>
          </p:cNvSpPr>
          <p:nvPr/>
        </p:nvSpPr>
        <p:spPr bwMode="auto">
          <a:xfrm>
            <a:off x="685800" y="33528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-76200" y="3657600"/>
            <a:ext cx="1621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sched</a:t>
            </a:r>
            <a:r>
              <a:rPr lang="en-US" dirty="0"/>
              <a:t> acts</a:t>
            </a:r>
            <a:br>
              <a:rPr lang="en-US" dirty="0"/>
            </a:br>
            <a:r>
              <a:rPr lang="en-US" dirty="0"/>
              <a:t>(kern threads)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0880" y="1571760"/>
              <a:ext cx="4431240" cy="2736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000" y="1564560"/>
                <a:ext cx="4436640" cy="27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74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03091 -0.0412 C 0.0375 -0.05069 0.04723 -0.05578 0.0573 -0.05578 C 0.06893 -0.05578 0.07813 -0.05069 0.08473 -0.0412 L 0.1158 -4.44444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632 -0.05764 C 0.07639 -0.07083 0.09618 -0.07801 0.11684 -0.07801 C 0.14045 -0.07801 0.1592 -0.07083 0.1724 -0.05764 L 0.23577 -3.33333E-6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981200" y="1524000"/>
            <a:ext cx="3962400" cy="1828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b="1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3F40-BED7-4DBA-B145-F31DF10704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5" name="Footer Placeholder 2"/>
          <p:cNvSpPr txBox="1">
            <a:spLocks/>
          </p:cNvSpPr>
          <p:nvPr/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4FB7859C-6196-4211-9109-44E4C57D2B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7" name="Slide Number Placeholder 3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6CBF785C-73B0-45C5-8A38-DC5249F46887}" type="slidenum">
              <a:rPr lang="en-US" sz="1400">
                <a:latin typeface="Arial" charset="0"/>
                <a:ea typeface="ＭＳ Ｐゴシック" charset="-128"/>
              </a:rPr>
              <a:pPr algn="r"/>
              <a:t>18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25450" y="1720850"/>
            <a:ext cx="6096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28600" y="2344737"/>
            <a:ext cx="111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ea typeface="ＭＳ Ｐゴシック" charset="-128"/>
              </a:rPr>
              <a:t>address space</a:t>
            </a:r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685800" y="44958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81000" y="487680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ea typeface="ＭＳ Ｐゴシック" charset="-128"/>
              </a:rPr>
              <a:t>thread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1981200" y="3962400"/>
            <a:ext cx="3962400" cy="4572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err="1">
                <a:ea typeface="ＭＳ Ｐゴシック" charset="-128"/>
              </a:rPr>
              <a:t>os</a:t>
            </a:r>
            <a:r>
              <a:rPr lang="en-US" dirty="0">
                <a:ea typeface="ＭＳ Ｐゴシック" charset="-128"/>
              </a:rPr>
              <a:t> kernel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1981200" y="2971800"/>
            <a:ext cx="3962400" cy="3810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ea typeface="ＭＳ Ｐゴシック" charset="-128"/>
              </a:rPr>
              <a:t>user-level thread library</a:t>
            </a:r>
          </a:p>
        </p:txBody>
      </p:sp>
      <p:sp>
        <p:nvSpPr>
          <p:cNvPr id="64" name="Rectangle 41"/>
          <p:cNvSpPr>
            <a:spLocks noChangeArrowheads="1"/>
          </p:cNvSpPr>
          <p:nvPr/>
        </p:nvSpPr>
        <p:spPr bwMode="auto">
          <a:xfrm>
            <a:off x="1981200" y="4419600"/>
            <a:ext cx="39624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ea typeface="ＭＳ Ｐゴシック" charset="-128"/>
              </a:rPr>
              <a:t>CPU</a:t>
            </a:r>
          </a:p>
        </p:txBody>
      </p:sp>
      <p:sp>
        <p:nvSpPr>
          <p:cNvPr id="72" name="Rectangle 49"/>
          <p:cNvSpPr>
            <a:spLocks noChangeArrowheads="1"/>
          </p:cNvSpPr>
          <p:nvPr/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tx2"/>
                </a:solidFill>
                <a:ea typeface="ＭＳ Ｐゴシック" charset="-128"/>
              </a:rPr>
              <a:t>Blocking I/O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057400" y="2209800"/>
            <a:ext cx="351445" cy="630844"/>
            <a:chOff x="7391400" y="457200"/>
            <a:chExt cx="351444" cy="630844"/>
          </a:xfrm>
        </p:grpSpPr>
        <p:sp>
          <p:nvSpPr>
            <p:cNvPr id="76" name="Rectangle 75"/>
            <p:cNvSpPr/>
            <p:nvPr/>
          </p:nvSpPr>
          <p:spPr bwMode="auto">
            <a:xfrm>
              <a:off x="7391400" y="457200"/>
              <a:ext cx="351444" cy="630844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7485669" y="597506"/>
              <a:ext cx="180975" cy="338138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133600" y="2112356"/>
            <a:ext cx="351445" cy="630844"/>
            <a:chOff x="7391400" y="457200"/>
            <a:chExt cx="351444" cy="630844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7391400" y="457200"/>
              <a:ext cx="351444" cy="630844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 12"/>
            <p:cNvSpPr>
              <a:spLocks/>
            </p:cNvSpPr>
            <p:nvPr/>
          </p:nvSpPr>
          <p:spPr bwMode="auto">
            <a:xfrm>
              <a:off x="7485669" y="597506"/>
              <a:ext cx="180975" cy="338138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419600" y="2057400"/>
            <a:ext cx="351445" cy="630844"/>
            <a:chOff x="7391400" y="457200"/>
            <a:chExt cx="351444" cy="630844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7391400" y="457200"/>
              <a:ext cx="351444" cy="630844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Freeform 12"/>
            <p:cNvSpPr>
              <a:spLocks/>
            </p:cNvSpPr>
            <p:nvPr/>
          </p:nvSpPr>
          <p:spPr bwMode="auto">
            <a:xfrm>
              <a:off x="7485669" y="597506"/>
              <a:ext cx="180975" cy="338138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429000" y="2057400"/>
            <a:ext cx="351445" cy="630844"/>
            <a:chOff x="7391400" y="457200"/>
            <a:chExt cx="351444" cy="630844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7391400" y="457200"/>
              <a:ext cx="351444" cy="630844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Freeform 12"/>
            <p:cNvSpPr>
              <a:spLocks/>
            </p:cNvSpPr>
            <p:nvPr/>
          </p:nvSpPr>
          <p:spPr bwMode="auto">
            <a:xfrm>
              <a:off x="7485669" y="597506"/>
              <a:ext cx="180975" cy="338138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29000" y="2743200"/>
            <a:ext cx="257175" cy="1447800"/>
            <a:chOff x="3429000" y="2743200"/>
            <a:chExt cx="257175" cy="1447800"/>
          </a:xfrm>
        </p:grpSpPr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3505200" y="3505200"/>
              <a:ext cx="180975" cy="338138"/>
            </a:xfrm>
            <a:custGeom>
              <a:avLst/>
              <a:gdLst>
                <a:gd name="T0" fmla="*/ 43429945 w 357"/>
                <a:gd name="T1" fmla="*/ 0 h 816"/>
                <a:gd name="T2" fmla="*/ 29552660 w 357"/>
                <a:gd name="T3" fmla="*/ 4121057 h 816"/>
                <a:gd name="T4" fmla="*/ 6424359 w 357"/>
                <a:gd name="T5" fmla="*/ 14423906 h 816"/>
                <a:gd name="T6" fmla="*/ 4882776 w 357"/>
                <a:gd name="T7" fmla="*/ 22666434 h 816"/>
                <a:gd name="T8" fmla="*/ 14133793 w 357"/>
                <a:gd name="T9" fmla="*/ 24726756 h 816"/>
                <a:gd name="T10" fmla="*/ 18759554 w 357"/>
                <a:gd name="T11" fmla="*/ 25757331 h 816"/>
                <a:gd name="T12" fmla="*/ 78892934 w 357"/>
                <a:gd name="T13" fmla="*/ 32969284 h 816"/>
                <a:gd name="T14" fmla="*/ 83518695 w 357"/>
                <a:gd name="T15" fmla="*/ 36060180 h 816"/>
                <a:gd name="T16" fmla="*/ 65016156 w 357"/>
                <a:gd name="T17" fmla="*/ 44302294 h 816"/>
                <a:gd name="T18" fmla="*/ 52680961 w 357"/>
                <a:gd name="T19" fmla="*/ 49453926 h 816"/>
                <a:gd name="T20" fmla="*/ 46513617 w 357"/>
                <a:gd name="T21" fmla="*/ 50484086 h 816"/>
                <a:gd name="T22" fmla="*/ 24926898 w 357"/>
                <a:gd name="T23" fmla="*/ 56665879 h 816"/>
                <a:gd name="T24" fmla="*/ 15675882 w 357"/>
                <a:gd name="T25" fmla="*/ 60786936 h 816"/>
                <a:gd name="T26" fmla="*/ 11050121 w 357"/>
                <a:gd name="T27" fmla="*/ 62847671 h 816"/>
                <a:gd name="T28" fmla="*/ 26468988 w 357"/>
                <a:gd name="T29" fmla="*/ 71089785 h 816"/>
                <a:gd name="T30" fmla="*/ 37262093 w 357"/>
                <a:gd name="T31" fmla="*/ 69029464 h 816"/>
                <a:gd name="T32" fmla="*/ 41887855 w 357"/>
                <a:gd name="T33" fmla="*/ 71089785 h 816"/>
                <a:gd name="T34" fmla="*/ 65016156 w 357"/>
                <a:gd name="T35" fmla="*/ 79332313 h 816"/>
                <a:gd name="T36" fmla="*/ 63474066 w 357"/>
                <a:gd name="T37" fmla="*/ 98907851 h 816"/>
                <a:gd name="T38" fmla="*/ 49597289 w 357"/>
                <a:gd name="T39" fmla="*/ 104059069 h 816"/>
                <a:gd name="T40" fmla="*/ 46513617 w 357"/>
                <a:gd name="T41" fmla="*/ 117452814 h 816"/>
                <a:gd name="T42" fmla="*/ 41887855 w 357"/>
                <a:gd name="T43" fmla="*/ 133937456 h 816"/>
                <a:gd name="T44" fmla="*/ 44971527 w 357"/>
                <a:gd name="T45" fmla="*/ 140119249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59" name="Line 36"/>
            <p:cNvSpPr>
              <a:spLocks noChangeShapeType="1"/>
            </p:cNvSpPr>
            <p:nvPr/>
          </p:nvSpPr>
          <p:spPr bwMode="auto">
            <a:xfrm flipH="1">
              <a:off x="3429000" y="3810000"/>
              <a:ext cx="1524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6" name="Curved Connector 115"/>
            <p:cNvCxnSpPr/>
            <p:nvPr/>
          </p:nvCxnSpPr>
          <p:spPr bwMode="auto">
            <a:xfrm rot="5400000">
              <a:off x="3241675" y="3082925"/>
              <a:ext cx="685800" cy="635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/>
              <a:tailEnd type="oval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6" name="TextBox 125"/>
          <p:cNvSpPr txBox="1"/>
          <p:nvPr/>
        </p:nvSpPr>
        <p:spPr>
          <a:xfrm>
            <a:off x="6019800" y="1547091"/>
            <a:ext cx="2895601" cy="355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/>
              <a:t>Thread blocked on I/O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/>
              <a:t>Kernel creates </a:t>
            </a:r>
            <a:r>
              <a:rPr lang="en-US" i="1" dirty="0"/>
              <a:t>new</a:t>
            </a:r>
            <a:r>
              <a:rPr lang="en-US" dirty="0"/>
              <a:t> activation – starts in the thread lib, and picks a new thread to run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/>
              <a:t>When I/O finishes, old thread doesn’t resume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dirty="0"/>
              <a:t>Kernel interrupts an activation, lets the scheduler pick what to run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4495800" y="2743200"/>
            <a:ext cx="257175" cy="1447800"/>
            <a:chOff x="3581400" y="2895600"/>
            <a:chExt cx="257175" cy="1447800"/>
          </a:xfrm>
        </p:grpSpPr>
        <p:sp>
          <p:nvSpPr>
            <p:cNvPr id="133" name="Freeform 31"/>
            <p:cNvSpPr>
              <a:spLocks/>
            </p:cNvSpPr>
            <p:nvPr/>
          </p:nvSpPr>
          <p:spPr bwMode="auto">
            <a:xfrm>
              <a:off x="3657600" y="3657600"/>
              <a:ext cx="180975" cy="338138"/>
            </a:xfrm>
            <a:custGeom>
              <a:avLst/>
              <a:gdLst>
                <a:gd name="T0" fmla="*/ 43429945 w 357"/>
                <a:gd name="T1" fmla="*/ 0 h 816"/>
                <a:gd name="T2" fmla="*/ 29552660 w 357"/>
                <a:gd name="T3" fmla="*/ 4121057 h 816"/>
                <a:gd name="T4" fmla="*/ 6424359 w 357"/>
                <a:gd name="T5" fmla="*/ 14423906 h 816"/>
                <a:gd name="T6" fmla="*/ 4882776 w 357"/>
                <a:gd name="T7" fmla="*/ 22666434 h 816"/>
                <a:gd name="T8" fmla="*/ 14133793 w 357"/>
                <a:gd name="T9" fmla="*/ 24726756 h 816"/>
                <a:gd name="T10" fmla="*/ 18759554 w 357"/>
                <a:gd name="T11" fmla="*/ 25757331 h 816"/>
                <a:gd name="T12" fmla="*/ 78892934 w 357"/>
                <a:gd name="T13" fmla="*/ 32969284 h 816"/>
                <a:gd name="T14" fmla="*/ 83518695 w 357"/>
                <a:gd name="T15" fmla="*/ 36060180 h 816"/>
                <a:gd name="T16" fmla="*/ 65016156 w 357"/>
                <a:gd name="T17" fmla="*/ 44302294 h 816"/>
                <a:gd name="T18" fmla="*/ 52680961 w 357"/>
                <a:gd name="T19" fmla="*/ 49453926 h 816"/>
                <a:gd name="T20" fmla="*/ 46513617 w 357"/>
                <a:gd name="T21" fmla="*/ 50484086 h 816"/>
                <a:gd name="T22" fmla="*/ 24926898 w 357"/>
                <a:gd name="T23" fmla="*/ 56665879 h 816"/>
                <a:gd name="T24" fmla="*/ 15675882 w 357"/>
                <a:gd name="T25" fmla="*/ 60786936 h 816"/>
                <a:gd name="T26" fmla="*/ 11050121 w 357"/>
                <a:gd name="T27" fmla="*/ 62847671 h 816"/>
                <a:gd name="T28" fmla="*/ 26468988 w 357"/>
                <a:gd name="T29" fmla="*/ 71089785 h 816"/>
                <a:gd name="T30" fmla="*/ 37262093 w 357"/>
                <a:gd name="T31" fmla="*/ 69029464 h 816"/>
                <a:gd name="T32" fmla="*/ 41887855 w 357"/>
                <a:gd name="T33" fmla="*/ 71089785 h 816"/>
                <a:gd name="T34" fmla="*/ 65016156 w 357"/>
                <a:gd name="T35" fmla="*/ 79332313 h 816"/>
                <a:gd name="T36" fmla="*/ 63474066 w 357"/>
                <a:gd name="T37" fmla="*/ 98907851 h 816"/>
                <a:gd name="T38" fmla="*/ 49597289 w 357"/>
                <a:gd name="T39" fmla="*/ 104059069 h 816"/>
                <a:gd name="T40" fmla="*/ 46513617 w 357"/>
                <a:gd name="T41" fmla="*/ 117452814 h 816"/>
                <a:gd name="T42" fmla="*/ 41887855 w 357"/>
                <a:gd name="T43" fmla="*/ 133937456 h 816"/>
                <a:gd name="T44" fmla="*/ 44971527 w 357"/>
                <a:gd name="T45" fmla="*/ 140119249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134" name="Line 36"/>
            <p:cNvSpPr>
              <a:spLocks noChangeShapeType="1"/>
            </p:cNvSpPr>
            <p:nvPr/>
          </p:nvSpPr>
          <p:spPr bwMode="auto">
            <a:xfrm flipH="1">
              <a:off x="3581400" y="3962400"/>
              <a:ext cx="1524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5" name="Curved Connector 134"/>
            <p:cNvCxnSpPr/>
            <p:nvPr/>
          </p:nvCxnSpPr>
          <p:spPr bwMode="auto">
            <a:xfrm rot="5400000">
              <a:off x="3394075" y="3235325"/>
              <a:ext cx="685800" cy="635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/>
              <a:tailEnd type="oval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7" name="Freeform 31"/>
          <p:cNvSpPr>
            <a:spLocks/>
          </p:cNvSpPr>
          <p:nvPr/>
        </p:nvSpPr>
        <p:spPr bwMode="auto">
          <a:xfrm>
            <a:off x="685800" y="33528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-76200" y="3657600"/>
            <a:ext cx="1621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sched</a:t>
            </a:r>
            <a:r>
              <a:rPr lang="en-US" dirty="0"/>
              <a:t> acts</a:t>
            </a:r>
            <a:br>
              <a:rPr lang="en-US" dirty="0"/>
            </a:br>
            <a:r>
              <a:rPr lang="en-US" dirty="0"/>
              <a:t>(kern threads)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229225" y="2743200"/>
            <a:ext cx="257175" cy="1447800"/>
            <a:chOff x="3581400" y="2895600"/>
            <a:chExt cx="257175" cy="1447800"/>
          </a:xfrm>
        </p:grpSpPr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3657600" y="3657600"/>
              <a:ext cx="180975" cy="338138"/>
            </a:xfrm>
            <a:custGeom>
              <a:avLst/>
              <a:gdLst>
                <a:gd name="T0" fmla="*/ 43429945 w 357"/>
                <a:gd name="T1" fmla="*/ 0 h 816"/>
                <a:gd name="T2" fmla="*/ 29552660 w 357"/>
                <a:gd name="T3" fmla="*/ 4121057 h 816"/>
                <a:gd name="T4" fmla="*/ 6424359 w 357"/>
                <a:gd name="T5" fmla="*/ 14423906 h 816"/>
                <a:gd name="T6" fmla="*/ 4882776 w 357"/>
                <a:gd name="T7" fmla="*/ 22666434 h 816"/>
                <a:gd name="T8" fmla="*/ 14133793 w 357"/>
                <a:gd name="T9" fmla="*/ 24726756 h 816"/>
                <a:gd name="T10" fmla="*/ 18759554 w 357"/>
                <a:gd name="T11" fmla="*/ 25757331 h 816"/>
                <a:gd name="T12" fmla="*/ 78892934 w 357"/>
                <a:gd name="T13" fmla="*/ 32969284 h 816"/>
                <a:gd name="T14" fmla="*/ 83518695 w 357"/>
                <a:gd name="T15" fmla="*/ 36060180 h 816"/>
                <a:gd name="T16" fmla="*/ 65016156 w 357"/>
                <a:gd name="T17" fmla="*/ 44302294 h 816"/>
                <a:gd name="T18" fmla="*/ 52680961 w 357"/>
                <a:gd name="T19" fmla="*/ 49453926 h 816"/>
                <a:gd name="T20" fmla="*/ 46513617 w 357"/>
                <a:gd name="T21" fmla="*/ 50484086 h 816"/>
                <a:gd name="T22" fmla="*/ 24926898 w 357"/>
                <a:gd name="T23" fmla="*/ 56665879 h 816"/>
                <a:gd name="T24" fmla="*/ 15675882 w 357"/>
                <a:gd name="T25" fmla="*/ 60786936 h 816"/>
                <a:gd name="T26" fmla="*/ 11050121 w 357"/>
                <a:gd name="T27" fmla="*/ 62847671 h 816"/>
                <a:gd name="T28" fmla="*/ 26468988 w 357"/>
                <a:gd name="T29" fmla="*/ 71089785 h 816"/>
                <a:gd name="T30" fmla="*/ 37262093 w 357"/>
                <a:gd name="T31" fmla="*/ 69029464 h 816"/>
                <a:gd name="T32" fmla="*/ 41887855 w 357"/>
                <a:gd name="T33" fmla="*/ 71089785 h 816"/>
                <a:gd name="T34" fmla="*/ 65016156 w 357"/>
                <a:gd name="T35" fmla="*/ 79332313 h 816"/>
                <a:gd name="T36" fmla="*/ 63474066 w 357"/>
                <a:gd name="T37" fmla="*/ 98907851 h 816"/>
                <a:gd name="T38" fmla="*/ 49597289 w 357"/>
                <a:gd name="T39" fmla="*/ 104059069 h 816"/>
                <a:gd name="T40" fmla="*/ 46513617 w 357"/>
                <a:gd name="T41" fmla="*/ 117452814 h 816"/>
                <a:gd name="T42" fmla="*/ 41887855 w 357"/>
                <a:gd name="T43" fmla="*/ 133937456 h 816"/>
                <a:gd name="T44" fmla="*/ 44971527 w 357"/>
                <a:gd name="T45" fmla="*/ 140119249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44" name="Line 36"/>
            <p:cNvSpPr>
              <a:spLocks noChangeShapeType="1"/>
            </p:cNvSpPr>
            <p:nvPr/>
          </p:nvSpPr>
          <p:spPr bwMode="auto">
            <a:xfrm flipH="1">
              <a:off x="3581400" y="3962400"/>
              <a:ext cx="1524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5" name="Curved Connector 44"/>
            <p:cNvCxnSpPr/>
            <p:nvPr/>
          </p:nvCxnSpPr>
          <p:spPr bwMode="auto">
            <a:xfrm rot="5400000">
              <a:off x="3394075" y="3235325"/>
              <a:ext cx="685800" cy="635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oval"/>
              <a:tailEnd type="oval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2887668" y="3429000"/>
            <a:ext cx="128788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BLOCKED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670840" y="1944000"/>
              <a:ext cx="3274200" cy="2184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3280" y="1939680"/>
                <a:ext cx="3285720" cy="21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511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908 -0.06597 C 0.1099 -0.08078 0.13837 -0.08912 0.16806 -0.08912 C 0.20191 -0.08912 0.22899 -0.08078 0.24809 -0.06597 L 0.33906 -4.44444E-6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06 4.44444E-6 L 0.24774 0.05023 C 0.22882 0.0618 0.2 0.06875 0.17083 0.06875 C 0.13646 0.06875 0.10955 0.0618 0.09045 0.05023 L -5.55556E-7 4.44444E-6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2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05278 -0.05625 C 0.06389 -0.06922 0.08055 -0.07639 0.09774 -0.07639 C 0.11753 -0.07639 0.13333 -0.06922 0.14444 -0.05625 L 0.19739 4.81481E-6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all that really faster than kernel-level threads?</a:t>
            </a:r>
          </a:p>
          <a:p>
            <a:pPr lvl="1"/>
            <a:r>
              <a:rPr lang="en-US" dirty="0"/>
              <a:t>Not really – lots of </a:t>
            </a:r>
            <a:r>
              <a:rPr lang="en-US" dirty="0" err="1"/>
              <a:t>upcalls</a:t>
            </a:r>
            <a:r>
              <a:rPr lang="en-US" dirty="0"/>
              <a:t>, not especially cheap</a:t>
            </a:r>
          </a:p>
          <a:p>
            <a:pPr lvl="1"/>
            <a:endParaRPr lang="en-US" dirty="0"/>
          </a:p>
          <a:p>
            <a:r>
              <a:rPr lang="en-US" b="1" dirty="0"/>
              <a:t>But what we just saw were the uncommon cases!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When threads aren’t blocking on I/O,</a:t>
            </a:r>
            <a:br>
              <a:rPr lang="en-US" dirty="0"/>
            </a:br>
            <a:r>
              <a:rPr lang="en-US" dirty="0"/>
              <a:t>it’s just user-level thread management!</a:t>
            </a:r>
          </a:p>
          <a:p>
            <a:pPr lvl="1"/>
            <a:r>
              <a:rPr lang="en-US" dirty="0"/>
              <a:t>orders of magnitude faster than kernel-level threads</a:t>
            </a:r>
          </a:p>
          <a:p>
            <a:pPr lvl="1"/>
            <a:r>
              <a:rPr lang="en-US" dirty="0"/>
              <a:t>and now we have an answer for the blocking I/O problem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3F40-BED7-4DBA-B145-F31DF1070475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30160" y="1184760"/>
              <a:ext cx="7937280" cy="2984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760" y="1179360"/>
                <a:ext cx="7948440" cy="299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70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FB959-B875-43CB-924E-EDD5BB91FE4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 concurrency/parallelism within an application</a:t>
            </a:r>
            <a:br>
              <a:rPr lang="en-US" dirty="0"/>
            </a:br>
            <a:r>
              <a:rPr lang="en-US" dirty="0"/>
              <a:t>e.g. a web server that’</a:t>
            </a:r>
          </a:p>
          <a:p>
            <a:r>
              <a:rPr lang="en-US" dirty="0"/>
              <a:t>Key idea:</a:t>
            </a:r>
          </a:p>
          <a:p>
            <a:pPr lvl="1"/>
            <a:r>
              <a:rPr lang="en-US" dirty="0"/>
              <a:t>separate the concept of a </a:t>
            </a:r>
            <a:r>
              <a:rPr lang="en-US" dirty="0">
                <a:solidFill>
                  <a:srgbClr val="FF0000"/>
                </a:solidFill>
              </a:rPr>
              <a:t>process</a:t>
            </a:r>
            <a:r>
              <a:rPr lang="en-US" dirty="0"/>
              <a:t> (address space, OS resources)</a:t>
            </a:r>
          </a:p>
          <a:p>
            <a:pPr lvl="1"/>
            <a:r>
              <a:rPr lang="en-US" dirty="0"/>
              <a:t>… from that of a minimal “</a:t>
            </a:r>
            <a:r>
              <a:rPr lang="en-US" dirty="0">
                <a:solidFill>
                  <a:srgbClr val="FF0000"/>
                </a:solidFill>
              </a:rPr>
              <a:t>thread of control</a:t>
            </a:r>
            <a:r>
              <a:rPr lang="en-US" dirty="0"/>
              <a:t>” (execution state:  stack, stack pointer, program counter, registers)</a:t>
            </a:r>
          </a:p>
          <a:p>
            <a:r>
              <a:rPr lang="en-US" dirty="0">
                <a:solidFill>
                  <a:srgbClr val="FF0000"/>
                </a:solidFill>
              </a:rPr>
              <a:t>Threads</a:t>
            </a:r>
            <a:r>
              <a:rPr lang="en-US" dirty="0"/>
              <a:t> are more lightweight, so much faster to create and switch between than processes</a:t>
            </a:r>
          </a:p>
        </p:txBody>
      </p:sp>
      <p:sp>
        <p:nvSpPr>
          <p:cNvPr id="161796" name="Freeform 4"/>
          <p:cNvSpPr>
            <a:spLocks/>
          </p:cNvSpPr>
          <p:nvPr/>
        </p:nvSpPr>
        <p:spPr bwMode="auto">
          <a:xfrm>
            <a:off x="3810000" y="4953000"/>
            <a:ext cx="1143000" cy="1295400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5486400" y="5257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thread</a:t>
            </a:r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 flipH="1">
            <a:off x="4953000" y="5486400"/>
            <a:ext cx="914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65600" y="2077560"/>
              <a:ext cx="5581080" cy="2356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120" y="2070720"/>
                <a:ext cx="5595840" cy="237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of threading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Scheduler activations pretty widely used:</a:t>
            </a:r>
          </a:p>
          <a:p>
            <a:pPr lvl="1"/>
            <a:r>
              <a:rPr lang="en-US" dirty="0"/>
              <a:t>Various </a:t>
            </a:r>
            <a:r>
              <a:rPr lang="en-US" dirty="0" err="1"/>
              <a:t>Unixes</a:t>
            </a:r>
            <a:r>
              <a:rPr lang="en-US" dirty="0"/>
              <a:t>: FreeBSD, </a:t>
            </a:r>
            <a:r>
              <a:rPr lang="en-US" dirty="0" err="1"/>
              <a:t>NetBSD</a:t>
            </a:r>
            <a:r>
              <a:rPr lang="en-US" dirty="0"/>
              <a:t>, Solaris, Digital UNIX (some now defunct)</a:t>
            </a:r>
          </a:p>
          <a:p>
            <a:pPr lvl="1"/>
            <a:r>
              <a:rPr lang="en-US" dirty="0"/>
              <a:t>Windows 7 User-Mode Scheduling</a:t>
            </a:r>
          </a:p>
          <a:p>
            <a:pPr lvl="1"/>
            <a:r>
              <a:rPr lang="en-US" dirty="0"/>
              <a:t>Recent research on multicore </a:t>
            </a:r>
            <a:r>
              <a:rPr lang="en-US" dirty="0" err="1"/>
              <a:t>Oses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Trend back to kernel-scheduled threads</a:t>
            </a:r>
          </a:p>
          <a:p>
            <a:pPr lvl="1"/>
            <a:r>
              <a:rPr lang="en-US" dirty="0"/>
              <a:t>Linux, FreeBSD</a:t>
            </a:r>
          </a:p>
          <a:p>
            <a:pPr lvl="1"/>
            <a:r>
              <a:rPr lang="en-US" dirty="0"/>
              <a:t>performance getting better, and less complex</a:t>
            </a:r>
          </a:p>
          <a:p>
            <a:pPr lvl="1"/>
            <a:endParaRPr lang="en-US" dirty="0"/>
          </a:p>
          <a:p>
            <a:r>
              <a:rPr lang="en-US" dirty="0"/>
              <a:t>User-level threading still popular in massively-parallel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3F40-BED7-4DBA-B145-F31DF1070475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76800" y="1696320"/>
              <a:ext cx="7935120" cy="4287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3200" y="1691640"/>
                <a:ext cx="7944120" cy="429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7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696B-F43F-451B-BE65-7EDBC94B59CA}" type="slidenum">
              <a:rPr lang="en-US"/>
              <a:pPr/>
              <a:t>21</a:t>
            </a:fld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r>
              <a:rPr lang="en-US" dirty="0"/>
              <a:t>You really want multiple threads per address space</a:t>
            </a:r>
          </a:p>
          <a:p>
            <a:r>
              <a:rPr lang="en-US" dirty="0"/>
              <a:t>Kernel threads are much more efficient than processes, but they’re still not cheap</a:t>
            </a:r>
          </a:p>
          <a:p>
            <a:pPr lvl="1"/>
            <a:r>
              <a:rPr lang="en-US" dirty="0"/>
              <a:t>all operations require a kernel call and parameter validation</a:t>
            </a:r>
          </a:p>
          <a:p>
            <a:r>
              <a:rPr lang="en-US" dirty="0"/>
              <a:t>User-level threads are:</a:t>
            </a:r>
          </a:p>
          <a:p>
            <a:pPr lvl="1"/>
            <a:r>
              <a:rPr lang="en-US" dirty="0"/>
              <a:t>really fast/cheap</a:t>
            </a:r>
          </a:p>
          <a:p>
            <a:pPr lvl="1"/>
            <a:r>
              <a:rPr lang="en-US" dirty="0"/>
              <a:t>great for common-case operations</a:t>
            </a:r>
          </a:p>
          <a:p>
            <a:pPr lvl="2"/>
            <a:r>
              <a:rPr lang="en-US" dirty="0"/>
              <a:t>creation, synchronization, destruction</a:t>
            </a:r>
          </a:p>
          <a:p>
            <a:pPr lvl="1"/>
            <a:r>
              <a:rPr lang="en-US" dirty="0"/>
              <a:t>can suffer in uncommon cases due to kernel obliviousness</a:t>
            </a:r>
          </a:p>
          <a:p>
            <a:pPr lvl="2"/>
            <a:r>
              <a:rPr lang="en-US" dirty="0"/>
              <a:t>I/O and other blocking operations</a:t>
            </a:r>
          </a:p>
          <a:p>
            <a:r>
              <a:rPr lang="en-US" dirty="0"/>
              <a:t>Scheduler activations are an answer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7480" y="1355400"/>
              <a:ext cx="7494840" cy="4208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520" y="1350360"/>
                <a:ext cx="7504200" cy="421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28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958B-ECB4-4A27-979B-76B53FEF651A}" type="slidenum">
              <a:rPr lang="en-US"/>
              <a:pPr/>
              <a:t>22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a thread tries to do I/O?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4953000"/>
          </a:xfrm>
        </p:spPr>
        <p:txBody>
          <a:bodyPr/>
          <a:lstStyle/>
          <a:p>
            <a:r>
              <a:rPr lang="en-US" dirty="0"/>
              <a:t>Remember: I/O operations are blocking</a:t>
            </a:r>
          </a:p>
          <a:p>
            <a:r>
              <a:rPr lang="en-US" dirty="0"/>
              <a:t>The kernel thread “powering” it is lost for the duration of the I/O operation!</a:t>
            </a:r>
          </a:p>
          <a:p>
            <a:pPr lvl="1"/>
            <a:r>
              <a:rPr lang="en-US" dirty="0"/>
              <a:t>The kernel thread blocks in the OS, as always</a:t>
            </a:r>
          </a:p>
          <a:p>
            <a:pPr lvl="1"/>
            <a:r>
              <a:rPr lang="en-US" dirty="0"/>
              <a:t>Can’t run a different user-level thread</a:t>
            </a:r>
          </a:p>
          <a:p>
            <a:r>
              <a:rPr lang="en-US" dirty="0"/>
              <a:t>Same problem w/ other blocking ops (e.g. page faults)</a:t>
            </a:r>
          </a:p>
          <a:p>
            <a:r>
              <a:rPr lang="en-US" dirty="0"/>
              <a:t>Again: kernel doesn’t know there are user threads, so doesn’t know there’s something else it could run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87320" y="1132560"/>
              <a:ext cx="7769160" cy="2669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920" y="1128240"/>
                <a:ext cx="7780680" cy="267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75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324600"/>
            <a:ext cx="1905000" cy="304800"/>
          </a:xfrm>
        </p:spPr>
        <p:txBody>
          <a:bodyPr/>
          <a:lstStyle/>
          <a:p>
            <a:fld id="{74650E71-FB4B-4874-BB4C-B0E9BED8411B}" type="slidenum">
              <a:rPr lang="en-US"/>
              <a:pPr/>
              <a:t>3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design space</a:t>
            </a: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425450" y="2392363"/>
            <a:ext cx="6096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228600" y="3016250"/>
            <a:ext cx="111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/>
              <a:t>address space</a:t>
            </a:r>
          </a:p>
        </p:txBody>
      </p:sp>
      <p:sp>
        <p:nvSpPr>
          <p:cNvPr id="155653" name="Freeform 5"/>
          <p:cNvSpPr>
            <a:spLocks/>
          </p:cNvSpPr>
          <p:nvPr/>
        </p:nvSpPr>
        <p:spPr bwMode="auto">
          <a:xfrm>
            <a:off x="654050" y="403860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349250" y="44196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/>
              <a:t>thread</a:t>
            </a: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3276600" y="1600200"/>
            <a:ext cx="6096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6" name="Freeform 8"/>
          <p:cNvSpPr>
            <a:spLocks/>
          </p:cNvSpPr>
          <p:nvPr/>
        </p:nvSpPr>
        <p:spPr bwMode="auto">
          <a:xfrm>
            <a:off x="3505200" y="175260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5791200" y="1524000"/>
            <a:ext cx="6096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8" name="Freeform 10"/>
          <p:cNvSpPr>
            <a:spLocks/>
          </p:cNvSpPr>
          <p:nvPr/>
        </p:nvSpPr>
        <p:spPr bwMode="auto">
          <a:xfrm>
            <a:off x="6019800" y="167640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5791200" y="2286000"/>
            <a:ext cx="6096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0" name="Freeform 12"/>
          <p:cNvSpPr>
            <a:spLocks/>
          </p:cNvSpPr>
          <p:nvPr/>
        </p:nvSpPr>
        <p:spPr bwMode="auto">
          <a:xfrm>
            <a:off x="6019800" y="243840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6553200" y="1524000"/>
            <a:ext cx="6096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2" name="Freeform 14"/>
          <p:cNvSpPr>
            <a:spLocks/>
          </p:cNvSpPr>
          <p:nvPr/>
        </p:nvSpPr>
        <p:spPr bwMode="auto">
          <a:xfrm>
            <a:off x="6781800" y="167640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3" name="Rectangle 15"/>
          <p:cNvSpPr>
            <a:spLocks noChangeArrowheads="1"/>
          </p:cNvSpPr>
          <p:nvPr/>
        </p:nvSpPr>
        <p:spPr bwMode="auto">
          <a:xfrm>
            <a:off x="6553200" y="2286000"/>
            <a:ext cx="6096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4" name="Freeform 16"/>
          <p:cNvSpPr>
            <a:spLocks/>
          </p:cNvSpPr>
          <p:nvPr/>
        </p:nvSpPr>
        <p:spPr bwMode="auto">
          <a:xfrm>
            <a:off x="6781800" y="243840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5" name="Rectangle 17"/>
          <p:cNvSpPr>
            <a:spLocks noChangeArrowheads="1"/>
          </p:cNvSpPr>
          <p:nvPr/>
        </p:nvSpPr>
        <p:spPr bwMode="auto">
          <a:xfrm>
            <a:off x="3048000" y="4038600"/>
            <a:ext cx="1219200" cy="1219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6" name="Freeform 18"/>
          <p:cNvSpPr>
            <a:spLocks/>
          </p:cNvSpPr>
          <p:nvPr/>
        </p:nvSpPr>
        <p:spPr bwMode="auto">
          <a:xfrm>
            <a:off x="3276600" y="419100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7" name="Freeform 19"/>
          <p:cNvSpPr>
            <a:spLocks/>
          </p:cNvSpPr>
          <p:nvPr/>
        </p:nvSpPr>
        <p:spPr bwMode="auto">
          <a:xfrm>
            <a:off x="3781425" y="419100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8" name="Freeform 20"/>
          <p:cNvSpPr>
            <a:spLocks/>
          </p:cNvSpPr>
          <p:nvPr/>
        </p:nvSpPr>
        <p:spPr bwMode="auto">
          <a:xfrm>
            <a:off x="3276600" y="472440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69" name="Freeform 21"/>
          <p:cNvSpPr>
            <a:spLocks/>
          </p:cNvSpPr>
          <p:nvPr/>
        </p:nvSpPr>
        <p:spPr bwMode="auto">
          <a:xfrm>
            <a:off x="3781425" y="472440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0" name="Rectangle 22"/>
          <p:cNvSpPr>
            <a:spLocks noChangeArrowheads="1"/>
          </p:cNvSpPr>
          <p:nvPr/>
        </p:nvSpPr>
        <p:spPr bwMode="auto">
          <a:xfrm>
            <a:off x="5638800" y="4038600"/>
            <a:ext cx="685800" cy="1219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71" name="Rectangle 23"/>
          <p:cNvSpPr>
            <a:spLocks noChangeArrowheads="1"/>
          </p:cNvSpPr>
          <p:nvPr/>
        </p:nvSpPr>
        <p:spPr bwMode="auto">
          <a:xfrm>
            <a:off x="6553200" y="4038600"/>
            <a:ext cx="9144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72" name="Rectangle 24"/>
          <p:cNvSpPr>
            <a:spLocks noChangeArrowheads="1"/>
          </p:cNvSpPr>
          <p:nvPr/>
        </p:nvSpPr>
        <p:spPr bwMode="auto">
          <a:xfrm>
            <a:off x="6705600" y="4800600"/>
            <a:ext cx="4572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73" name="Freeform 25"/>
          <p:cNvSpPr>
            <a:spLocks/>
          </p:cNvSpPr>
          <p:nvPr/>
        </p:nvSpPr>
        <p:spPr bwMode="auto">
          <a:xfrm>
            <a:off x="5867400" y="419100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4" name="Freeform 26"/>
          <p:cNvSpPr>
            <a:spLocks/>
          </p:cNvSpPr>
          <p:nvPr/>
        </p:nvSpPr>
        <p:spPr bwMode="auto">
          <a:xfrm>
            <a:off x="5715000" y="4691063"/>
            <a:ext cx="180975" cy="338137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5" name="Freeform 27"/>
          <p:cNvSpPr>
            <a:spLocks/>
          </p:cNvSpPr>
          <p:nvPr/>
        </p:nvSpPr>
        <p:spPr bwMode="auto">
          <a:xfrm>
            <a:off x="6067425" y="4691063"/>
            <a:ext cx="180975" cy="338137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6" name="Freeform 28"/>
          <p:cNvSpPr>
            <a:spLocks/>
          </p:cNvSpPr>
          <p:nvPr/>
        </p:nvSpPr>
        <p:spPr bwMode="auto">
          <a:xfrm>
            <a:off x="6753225" y="4157663"/>
            <a:ext cx="180975" cy="338137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7" name="Freeform 29"/>
          <p:cNvSpPr>
            <a:spLocks/>
          </p:cNvSpPr>
          <p:nvPr/>
        </p:nvSpPr>
        <p:spPr bwMode="auto">
          <a:xfrm>
            <a:off x="7134225" y="4157663"/>
            <a:ext cx="180975" cy="338137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8" name="Freeform 30"/>
          <p:cNvSpPr>
            <a:spLocks/>
          </p:cNvSpPr>
          <p:nvPr/>
        </p:nvSpPr>
        <p:spPr bwMode="auto">
          <a:xfrm>
            <a:off x="6829425" y="4843463"/>
            <a:ext cx="180975" cy="338137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79" name="Line 31"/>
          <p:cNvSpPr>
            <a:spLocks noChangeShapeType="1"/>
          </p:cNvSpPr>
          <p:nvPr/>
        </p:nvSpPr>
        <p:spPr bwMode="auto">
          <a:xfrm>
            <a:off x="4876800" y="1600200"/>
            <a:ext cx="0" cy="457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80" name="Line 32"/>
          <p:cNvSpPr>
            <a:spLocks noChangeShapeType="1"/>
          </p:cNvSpPr>
          <p:nvPr/>
        </p:nvSpPr>
        <p:spPr bwMode="auto">
          <a:xfrm>
            <a:off x="2514600" y="3810000"/>
            <a:ext cx="556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81" name="Rectangle 33"/>
          <p:cNvSpPr>
            <a:spLocks noChangeArrowheads="1"/>
          </p:cNvSpPr>
          <p:nvPr/>
        </p:nvSpPr>
        <p:spPr bwMode="auto">
          <a:xfrm>
            <a:off x="5181600" y="2971800"/>
            <a:ext cx="253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>
                <a:solidFill>
                  <a:srgbClr val="FF0000"/>
                </a:solidFill>
              </a:rPr>
              <a:t>one thread per process</a:t>
            </a:r>
          </a:p>
        </p:txBody>
      </p:sp>
      <p:sp>
        <p:nvSpPr>
          <p:cNvPr id="155682" name="Rectangle 34"/>
          <p:cNvSpPr>
            <a:spLocks noChangeArrowheads="1"/>
          </p:cNvSpPr>
          <p:nvPr/>
        </p:nvSpPr>
        <p:spPr bwMode="auto">
          <a:xfrm>
            <a:off x="5486400" y="3276600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>
                <a:solidFill>
                  <a:schemeClr val="accent2"/>
                </a:solidFill>
              </a:rPr>
              <a:t>many processes</a:t>
            </a:r>
          </a:p>
        </p:txBody>
      </p:sp>
      <p:sp>
        <p:nvSpPr>
          <p:cNvPr id="155683" name="Rectangle 35"/>
          <p:cNvSpPr>
            <a:spLocks noChangeArrowheads="1"/>
          </p:cNvSpPr>
          <p:nvPr/>
        </p:nvSpPr>
        <p:spPr bwMode="auto">
          <a:xfrm>
            <a:off x="5067300" y="5410200"/>
            <a:ext cx="282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>
                <a:solidFill>
                  <a:srgbClr val="FF0000"/>
                </a:solidFill>
              </a:rPr>
              <a:t>many threads per process</a:t>
            </a:r>
          </a:p>
        </p:txBody>
      </p:sp>
      <p:sp>
        <p:nvSpPr>
          <p:cNvPr id="155684" name="Rectangle 36"/>
          <p:cNvSpPr>
            <a:spLocks noChangeArrowheads="1"/>
          </p:cNvSpPr>
          <p:nvPr/>
        </p:nvSpPr>
        <p:spPr bwMode="auto">
          <a:xfrm>
            <a:off x="5537200" y="5729288"/>
            <a:ext cx="184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>
                <a:solidFill>
                  <a:schemeClr val="accent2"/>
                </a:solidFill>
              </a:rPr>
              <a:t>many processes</a:t>
            </a:r>
          </a:p>
        </p:txBody>
      </p:sp>
      <p:sp>
        <p:nvSpPr>
          <p:cNvPr id="155685" name="Rectangle 37"/>
          <p:cNvSpPr>
            <a:spLocks noChangeArrowheads="1"/>
          </p:cNvSpPr>
          <p:nvPr/>
        </p:nvSpPr>
        <p:spPr bwMode="auto">
          <a:xfrm>
            <a:off x="2286000" y="2971800"/>
            <a:ext cx="253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>
                <a:solidFill>
                  <a:srgbClr val="FF0000"/>
                </a:solidFill>
              </a:rPr>
              <a:t>one thread per process</a:t>
            </a:r>
          </a:p>
        </p:txBody>
      </p:sp>
      <p:sp>
        <p:nvSpPr>
          <p:cNvPr id="155686" name="Rectangle 38"/>
          <p:cNvSpPr>
            <a:spLocks noChangeArrowheads="1"/>
          </p:cNvSpPr>
          <p:nvPr/>
        </p:nvSpPr>
        <p:spPr bwMode="auto">
          <a:xfrm>
            <a:off x="2997200" y="3290888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>
                <a:solidFill>
                  <a:schemeClr val="accent2"/>
                </a:solidFill>
              </a:rPr>
              <a:t>one process</a:t>
            </a:r>
          </a:p>
        </p:txBody>
      </p:sp>
      <p:sp>
        <p:nvSpPr>
          <p:cNvPr id="155687" name="Rectangle 39"/>
          <p:cNvSpPr>
            <a:spLocks noChangeArrowheads="1"/>
          </p:cNvSpPr>
          <p:nvPr/>
        </p:nvSpPr>
        <p:spPr bwMode="auto">
          <a:xfrm>
            <a:off x="1981200" y="5410200"/>
            <a:ext cx="282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>
                <a:solidFill>
                  <a:srgbClr val="FF0000"/>
                </a:solidFill>
              </a:rPr>
              <a:t>many threads per process</a:t>
            </a:r>
          </a:p>
        </p:txBody>
      </p:sp>
      <p:sp>
        <p:nvSpPr>
          <p:cNvPr id="155688" name="Rectangle 40"/>
          <p:cNvSpPr>
            <a:spLocks noChangeArrowheads="1"/>
          </p:cNvSpPr>
          <p:nvPr/>
        </p:nvSpPr>
        <p:spPr bwMode="auto">
          <a:xfrm>
            <a:off x="2743200" y="571500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>
                <a:solidFill>
                  <a:schemeClr val="accent2"/>
                </a:solidFill>
              </a:rPr>
              <a:t>one process</a:t>
            </a:r>
          </a:p>
        </p:txBody>
      </p:sp>
      <p:sp>
        <p:nvSpPr>
          <p:cNvPr id="155689" name="Rectangle 41"/>
          <p:cNvSpPr>
            <a:spLocks noChangeArrowheads="1"/>
          </p:cNvSpPr>
          <p:nvPr/>
        </p:nvSpPr>
        <p:spPr bwMode="auto">
          <a:xfrm>
            <a:off x="1828800" y="236220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i="1"/>
              <a:t>MS/DOS</a:t>
            </a:r>
          </a:p>
        </p:txBody>
      </p:sp>
      <p:sp>
        <p:nvSpPr>
          <p:cNvPr id="155690" name="Rectangle 42"/>
          <p:cNvSpPr>
            <a:spLocks noChangeArrowheads="1"/>
          </p:cNvSpPr>
          <p:nvPr/>
        </p:nvSpPr>
        <p:spPr bwMode="auto">
          <a:xfrm>
            <a:off x="1885950" y="458628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i="1"/>
              <a:t>Java</a:t>
            </a:r>
          </a:p>
        </p:txBody>
      </p:sp>
      <p:sp>
        <p:nvSpPr>
          <p:cNvPr id="155691" name="Rectangle 43"/>
          <p:cNvSpPr>
            <a:spLocks noChangeArrowheads="1"/>
          </p:cNvSpPr>
          <p:nvPr/>
        </p:nvSpPr>
        <p:spPr bwMode="auto">
          <a:xfrm>
            <a:off x="7543800" y="2057400"/>
            <a:ext cx="9715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i="1"/>
              <a:t>older</a:t>
            </a:r>
          </a:p>
          <a:p>
            <a:pPr>
              <a:spcBef>
                <a:spcPct val="10000"/>
              </a:spcBef>
            </a:pPr>
            <a:r>
              <a:rPr lang="en-US" i="1"/>
              <a:t>UNIXes</a:t>
            </a:r>
          </a:p>
        </p:txBody>
      </p:sp>
      <p:sp>
        <p:nvSpPr>
          <p:cNvPr id="155692" name="Rectangle 44"/>
          <p:cNvSpPr>
            <a:spLocks noChangeArrowheads="1"/>
          </p:cNvSpPr>
          <p:nvPr/>
        </p:nvSpPr>
        <p:spPr bwMode="auto">
          <a:xfrm>
            <a:off x="7696200" y="4648200"/>
            <a:ext cx="12382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i="1" dirty="0"/>
              <a:t>Mach, NT,</a:t>
            </a:r>
          </a:p>
          <a:p>
            <a:pPr>
              <a:spcBef>
                <a:spcPct val="10000"/>
              </a:spcBef>
            </a:pPr>
            <a:r>
              <a:rPr lang="en-US" i="1" dirty="0"/>
              <a:t>Linux, …</a:t>
            </a:r>
          </a:p>
        </p:txBody>
      </p:sp>
      <p:sp>
        <p:nvSpPr>
          <p:cNvPr id="155693" name="Rectangle 45"/>
          <p:cNvSpPr>
            <a:spLocks noChangeArrowheads="1"/>
          </p:cNvSpPr>
          <p:nvPr/>
        </p:nvSpPr>
        <p:spPr bwMode="auto">
          <a:xfrm>
            <a:off x="228600" y="2209800"/>
            <a:ext cx="10668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94" name="Text Box 46"/>
          <p:cNvSpPr txBox="1">
            <a:spLocks noChangeArrowheads="1"/>
          </p:cNvSpPr>
          <p:nvPr/>
        </p:nvSpPr>
        <p:spPr bwMode="auto">
          <a:xfrm>
            <a:off x="488950" y="1789113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/>
              <a:t>Key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105400" y="3581400"/>
            <a:ext cx="3810000" cy="3048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206800" y="1257120"/>
              <a:ext cx="6826320" cy="5403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9960" y="1251360"/>
                <a:ext cx="6842160" cy="5418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approaches to implementing threads:</a:t>
            </a:r>
          </a:p>
          <a:p>
            <a:pPr marL="0" indent="0">
              <a:buNone/>
            </a:pPr>
            <a:r>
              <a:rPr lang="en-US" dirty="0"/>
              <a:t>•  Kernel threads</a:t>
            </a:r>
          </a:p>
          <a:p>
            <a:pPr marL="0" indent="0">
              <a:buNone/>
            </a:pPr>
            <a:r>
              <a:rPr lang="en-US" dirty="0"/>
              <a:t>•  User-level threads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Today:</a:t>
            </a:r>
          </a:p>
          <a:p>
            <a:pPr marL="0" indent="0">
              <a:buNone/>
            </a:pPr>
            <a:r>
              <a:rPr lang="en-US" dirty="0"/>
              <a:t>• quick review of kernel threads</a:t>
            </a:r>
          </a:p>
          <a:p>
            <a:pPr marL="0" indent="0">
              <a:buNone/>
            </a:pPr>
            <a:r>
              <a:rPr lang="en-US" dirty="0"/>
              <a:t>• more about user-level threads</a:t>
            </a:r>
          </a:p>
          <a:p>
            <a:pPr marL="0" indent="0">
              <a:buNone/>
            </a:pPr>
            <a:r>
              <a:rPr lang="en-US" dirty="0"/>
              <a:t>• scheduler activations: </a:t>
            </a:r>
            <a:br>
              <a:rPr lang="en-US" dirty="0"/>
            </a:br>
            <a:r>
              <a:rPr lang="en-US" dirty="0"/>
              <a:t>  adding kernel support for better user-level threads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3F40-BED7-4DBA-B145-F31DF1070475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51240" y="1019160"/>
              <a:ext cx="7568640" cy="4919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920" y="1015560"/>
                <a:ext cx="7579440" cy="492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2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E241D-591E-4254-8602-BDE0DD6B3119}" type="slidenum">
              <a:rPr lang="en-US"/>
              <a:pPr/>
              <a:t>5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Kernel threads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610600" cy="5257800"/>
          </a:xfrm>
        </p:spPr>
        <p:txBody>
          <a:bodyPr/>
          <a:lstStyle/>
          <a:p>
            <a:r>
              <a:rPr lang="en-US" dirty="0"/>
              <a:t>OS now manages threads </a:t>
            </a:r>
            <a:r>
              <a:rPr lang="en-US" i="1" dirty="0"/>
              <a:t>and</a:t>
            </a:r>
            <a:r>
              <a:rPr lang="en-US" dirty="0"/>
              <a:t> processes / address spaces</a:t>
            </a:r>
          </a:p>
          <a:p>
            <a:pPr lvl="1"/>
            <a:r>
              <a:rPr lang="en-US" dirty="0"/>
              <a:t>all thread operations are implemented in the kernel</a:t>
            </a:r>
          </a:p>
          <a:p>
            <a:pPr lvl="1"/>
            <a:r>
              <a:rPr lang="en-US" dirty="0"/>
              <a:t>OS schedules all of the threads in a system, just like processes</a:t>
            </a:r>
          </a:p>
          <a:p>
            <a:r>
              <a:rPr lang="en-US" dirty="0"/>
              <a:t>Kernel threads are cheaper than processes</a:t>
            </a:r>
          </a:p>
          <a:p>
            <a:pPr lvl="1"/>
            <a:r>
              <a:rPr lang="en-US" dirty="0"/>
              <a:t>less state to manage: just the processor context (PC, SP, registers)</a:t>
            </a:r>
          </a:p>
          <a:p>
            <a:r>
              <a:rPr lang="en-US" dirty="0"/>
              <a:t>Switching between kernel threads</a:t>
            </a:r>
          </a:p>
          <a:p>
            <a:pPr lvl="1"/>
            <a:r>
              <a:rPr lang="en-US" dirty="0"/>
              <a:t>trap into kernel</a:t>
            </a:r>
          </a:p>
          <a:p>
            <a:pPr lvl="1"/>
            <a:r>
              <a:rPr lang="en-US" dirty="0"/>
              <a:t>kernel saves running thread’s processor context in TCB</a:t>
            </a:r>
          </a:p>
          <a:p>
            <a:pPr lvl="1"/>
            <a:r>
              <a:rPr lang="en-US" dirty="0"/>
              <a:t>kernel picks new thread to run</a:t>
            </a:r>
          </a:p>
          <a:p>
            <a:pPr lvl="1"/>
            <a:r>
              <a:rPr lang="en-US" dirty="0"/>
              <a:t>kernel loads new thread’s registers, jumps to its saved PC</a:t>
            </a:r>
          </a:p>
          <a:p>
            <a:pPr lvl="1"/>
            <a:endParaRPr lang="en-US" dirty="0"/>
          </a:p>
          <a:p>
            <a:r>
              <a:rPr lang="en-US" dirty="0"/>
              <a:t>Call this </a:t>
            </a:r>
            <a:r>
              <a:rPr lang="en-US" b="1" dirty="0"/>
              <a:t>1:1 scheduling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dirty="0"/>
              <a:t>– 1 app thread per 1 kernel scheduled entity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1680" y="997200"/>
              <a:ext cx="8596440" cy="5613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760" y="991800"/>
                <a:ext cx="8611200" cy="5627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977A-554C-4840-8C39-FB70B0E9F0A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425450" y="2392363"/>
            <a:ext cx="6096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228600" y="3016250"/>
            <a:ext cx="111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/>
              <a:t>address space</a:t>
            </a:r>
          </a:p>
        </p:txBody>
      </p:sp>
      <p:sp>
        <p:nvSpPr>
          <p:cNvPr id="175108" name="Freeform 4"/>
          <p:cNvSpPr>
            <a:spLocks/>
          </p:cNvSpPr>
          <p:nvPr/>
        </p:nvSpPr>
        <p:spPr bwMode="auto">
          <a:xfrm>
            <a:off x="654050" y="403860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1C1C6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349250" y="44196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/>
              <a:t>thread</a:t>
            </a:r>
          </a:p>
        </p:txBody>
      </p:sp>
      <p:grpSp>
        <p:nvGrpSpPr>
          <p:cNvPr id="175110" name="Group 6"/>
          <p:cNvGrpSpPr>
            <a:grpSpLocks/>
          </p:cNvGrpSpPr>
          <p:nvPr/>
        </p:nvGrpSpPr>
        <p:grpSpPr bwMode="auto">
          <a:xfrm>
            <a:off x="3200400" y="1981200"/>
            <a:ext cx="3295650" cy="1277938"/>
            <a:chOff x="2016" y="1248"/>
            <a:chExt cx="2076" cy="805"/>
          </a:xfrm>
        </p:grpSpPr>
        <p:sp>
          <p:nvSpPr>
            <p:cNvPr id="175111" name="Rectangle 7"/>
            <p:cNvSpPr>
              <a:spLocks noChangeArrowheads="1"/>
            </p:cNvSpPr>
            <p:nvPr/>
          </p:nvSpPr>
          <p:spPr bwMode="auto">
            <a:xfrm>
              <a:off x="2016" y="1248"/>
              <a:ext cx="432" cy="76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2" name="Rectangle 8"/>
            <p:cNvSpPr>
              <a:spLocks noChangeArrowheads="1"/>
            </p:cNvSpPr>
            <p:nvPr/>
          </p:nvSpPr>
          <p:spPr bwMode="auto">
            <a:xfrm>
              <a:off x="2592" y="1248"/>
              <a:ext cx="576" cy="384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3" name="Rectangle 9"/>
            <p:cNvSpPr>
              <a:spLocks noChangeArrowheads="1"/>
            </p:cNvSpPr>
            <p:nvPr/>
          </p:nvSpPr>
          <p:spPr bwMode="auto">
            <a:xfrm>
              <a:off x="2688" y="1728"/>
              <a:ext cx="288" cy="2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4" name="Freeform 10"/>
            <p:cNvSpPr>
              <a:spLocks/>
            </p:cNvSpPr>
            <p:nvPr/>
          </p:nvSpPr>
          <p:spPr bwMode="auto">
            <a:xfrm>
              <a:off x="2160" y="1344"/>
              <a:ext cx="114" cy="213"/>
            </a:xfrm>
            <a:custGeom>
              <a:avLst/>
              <a:gdLst>
                <a:gd name="T0" fmla="*/ 169 w 357"/>
                <a:gd name="T1" fmla="*/ 0 h 816"/>
                <a:gd name="T2" fmla="*/ 115 w 357"/>
                <a:gd name="T3" fmla="*/ 24 h 816"/>
                <a:gd name="T4" fmla="*/ 25 w 357"/>
                <a:gd name="T5" fmla="*/ 84 h 816"/>
                <a:gd name="T6" fmla="*/ 19 w 357"/>
                <a:gd name="T7" fmla="*/ 132 h 816"/>
                <a:gd name="T8" fmla="*/ 55 w 357"/>
                <a:gd name="T9" fmla="*/ 144 h 816"/>
                <a:gd name="T10" fmla="*/ 73 w 357"/>
                <a:gd name="T11" fmla="*/ 150 h 816"/>
                <a:gd name="T12" fmla="*/ 307 w 357"/>
                <a:gd name="T13" fmla="*/ 192 h 816"/>
                <a:gd name="T14" fmla="*/ 325 w 357"/>
                <a:gd name="T15" fmla="*/ 210 h 816"/>
                <a:gd name="T16" fmla="*/ 253 w 357"/>
                <a:gd name="T17" fmla="*/ 258 h 816"/>
                <a:gd name="T18" fmla="*/ 205 w 357"/>
                <a:gd name="T19" fmla="*/ 288 h 816"/>
                <a:gd name="T20" fmla="*/ 181 w 357"/>
                <a:gd name="T21" fmla="*/ 294 h 816"/>
                <a:gd name="T22" fmla="*/ 97 w 357"/>
                <a:gd name="T23" fmla="*/ 330 h 816"/>
                <a:gd name="T24" fmla="*/ 61 w 357"/>
                <a:gd name="T25" fmla="*/ 354 h 816"/>
                <a:gd name="T26" fmla="*/ 43 w 357"/>
                <a:gd name="T27" fmla="*/ 366 h 816"/>
                <a:gd name="T28" fmla="*/ 103 w 357"/>
                <a:gd name="T29" fmla="*/ 414 h 816"/>
                <a:gd name="T30" fmla="*/ 145 w 357"/>
                <a:gd name="T31" fmla="*/ 402 h 816"/>
                <a:gd name="T32" fmla="*/ 163 w 357"/>
                <a:gd name="T33" fmla="*/ 414 h 816"/>
                <a:gd name="T34" fmla="*/ 253 w 357"/>
                <a:gd name="T35" fmla="*/ 462 h 816"/>
                <a:gd name="T36" fmla="*/ 247 w 357"/>
                <a:gd name="T37" fmla="*/ 576 h 816"/>
                <a:gd name="T38" fmla="*/ 193 w 357"/>
                <a:gd name="T39" fmla="*/ 606 h 816"/>
                <a:gd name="T40" fmla="*/ 181 w 357"/>
                <a:gd name="T41" fmla="*/ 684 h 816"/>
                <a:gd name="T42" fmla="*/ 163 w 357"/>
                <a:gd name="T43" fmla="*/ 780 h 816"/>
                <a:gd name="T44" fmla="*/ 175 w 357"/>
                <a:gd name="T4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 cmpd="sng">
              <a:solidFill>
                <a:srgbClr val="1C1C6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5" name="Freeform 11"/>
            <p:cNvSpPr>
              <a:spLocks/>
            </p:cNvSpPr>
            <p:nvPr/>
          </p:nvSpPr>
          <p:spPr bwMode="auto">
            <a:xfrm>
              <a:off x="2064" y="1659"/>
              <a:ext cx="114" cy="213"/>
            </a:xfrm>
            <a:custGeom>
              <a:avLst/>
              <a:gdLst>
                <a:gd name="T0" fmla="*/ 169 w 357"/>
                <a:gd name="T1" fmla="*/ 0 h 816"/>
                <a:gd name="T2" fmla="*/ 115 w 357"/>
                <a:gd name="T3" fmla="*/ 24 h 816"/>
                <a:gd name="T4" fmla="*/ 25 w 357"/>
                <a:gd name="T5" fmla="*/ 84 h 816"/>
                <a:gd name="T6" fmla="*/ 19 w 357"/>
                <a:gd name="T7" fmla="*/ 132 h 816"/>
                <a:gd name="T8" fmla="*/ 55 w 357"/>
                <a:gd name="T9" fmla="*/ 144 h 816"/>
                <a:gd name="T10" fmla="*/ 73 w 357"/>
                <a:gd name="T11" fmla="*/ 150 h 816"/>
                <a:gd name="T12" fmla="*/ 307 w 357"/>
                <a:gd name="T13" fmla="*/ 192 h 816"/>
                <a:gd name="T14" fmla="*/ 325 w 357"/>
                <a:gd name="T15" fmla="*/ 210 h 816"/>
                <a:gd name="T16" fmla="*/ 253 w 357"/>
                <a:gd name="T17" fmla="*/ 258 h 816"/>
                <a:gd name="T18" fmla="*/ 205 w 357"/>
                <a:gd name="T19" fmla="*/ 288 h 816"/>
                <a:gd name="T20" fmla="*/ 181 w 357"/>
                <a:gd name="T21" fmla="*/ 294 h 816"/>
                <a:gd name="T22" fmla="*/ 97 w 357"/>
                <a:gd name="T23" fmla="*/ 330 h 816"/>
                <a:gd name="T24" fmla="*/ 61 w 357"/>
                <a:gd name="T25" fmla="*/ 354 h 816"/>
                <a:gd name="T26" fmla="*/ 43 w 357"/>
                <a:gd name="T27" fmla="*/ 366 h 816"/>
                <a:gd name="T28" fmla="*/ 103 w 357"/>
                <a:gd name="T29" fmla="*/ 414 h 816"/>
                <a:gd name="T30" fmla="*/ 145 w 357"/>
                <a:gd name="T31" fmla="*/ 402 h 816"/>
                <a:gd name="T32" fmla="*/ 163 w 357"/>
                <a:gd name="T33" fmla="*/ 414 h 816"/>
                <a:gd name="T34" fmla="*/ 253 w 357"/>
                <a:gd name="T35" fmla="*/ 462 h 816"/>
                <a:gd name="T36" fmla="*/ 247 w 357"/>
                <a:gd name="T37" fmla="*/ 576 h 816"/>
                <a:gd name="T38" fmla="*/ 193 w 357"/>
                <a:gd name="T39" fmla="*/ 606 h 816"/>
                <a:gd name="T40" fmla="*/ 181 w 357"/>
                <a:gd name="T41" fmla="*/ 684 h 816"/>
                <a:gd name="T42" fmla="*/ 163 w 357"/>
                <a:gd name="T43" fmla="*/ 780 h 816"/>
                <a:gd name="T44" fmla="*/ 175 w 357"/>
                <a:gd name="T4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 cmpd="sng">
              <a:solidFill>
                <a:srgbClr val="1C1C6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6" name="Freeform 12"/>
            <p:cNvSpPr>
              <a:spLocks/>
            </p:cNvSpPr>
            <p:nvPr/>
          </p:nvSpPr>
          <p:spPr bwMode="auto">
            <a:xfrm>
              <a:off x="2286" y="1659"/>
              <a:ext cx="114" cy="213"/>
            </a:xfrm>
            <a:custGeom>
              <a:avLst/>
              <a:gdLst>
                <a:gd name="T0" fmla="*/ 169 w 357"/>
                <a:gd name="T1" fmla="*/ 0 h 816"/>
                <a:gd name="T2" fmla="*/ 115 w 357"/>
                <a:gd name="T3" fmla="*/ 24 h 816"/>
                <a:gd name="T4" fmla="*/ 25 w 357"/>
                <a:gd name="T5" fmla="*/ 84 h 816"/>
                <a:gd name="T6" fmla="*/ 19 w 357"/>
                <a:gd name="T7" fmla="*/ 132 h 816"/>
                <a:gd name="T8" fmla="*/ 55 w 357"/>
                <a:gd name="T9" fmla="*/ 144 h 816"/>
                <a:gd name="T10" fmla="*/ 73 w 357"/>
                <a:gd name="T11" fmla="*/ 150 h 816"/>
                <a:gd name="T12" fmla="*/ 307 w 357"/>
                <a:gd name="T13" fmla="*/ 192 h 816"/>
                <a:gd name="T14" fmla="*/ 325 w 357"/>
                <a:gd name="T15" fmla="*/ 210 h 816"/>
                <a:gd name="T16" fmla="*/ 253 w 357"/>
                <a:gd name="T17" fmla="*/ 258 h 816"/>
                <a:gd name="T18" fmla="*/ 205 w 357"/>
                <a:gd name="T19" fmla="*/ 288 h 816"/>
                <a:gd name="T20" fmla="*/ 181 w 357"/>
                <a:gd name="T21" fmla="*/ 294 h 816"/>
                <a:gd name="T22" fmla="*/ 97 w 357"/>
                <a:gd name="T23" fmla="*/ 330 h 816"/>
                <a:gd name="T24" fmla="*/ 61 w 357"/>
                <a:gd name="T25" fmla="*/ 354 h 816"/>
                <a:gd name="T26" fmla="*/ 43 w 357"/>
                <a:gd name="T27" fmla="*/ 366 h 816"/>
                <a:gd name="T28" fmla="*/ 103 w 357"/>
                <a:gd name="T29" fmla="*/ 414 h 816"/>
                <a:gd name="T30" fmla="*/ 145 w 357"/>
                <a:gd name="T31" fmla="*/ 402 h 816"/>
                <a:gd name="T32" fmla="*/ 163 w 357"/>
                <a:gd name="T33" fmla="*/ 414 h 816"/>
                <a:gd name="T34" fmla="*/ 253 w 357"/>
                <a:gd name="T35" fmla="*/ 462 h 816"/>
                <a:gd name="T36" fmla="*/ 247 w 357"/>
                <a:gd name="T37" fmla="*/ 576 h 816"/>
                <a:gd name="T38" fmla="*/ 193 w 357"/>
                <a:gd name="T39" fmla="*/ 606 h 816"/>
                <a:gd name="T40" fmla="*/ 181 w 357"/>
                <a:gd name="T41" fmla="*/ 684 h 816"/>
                <a:gd name="T42" fmla="*/ 163 w 357"/>
                <a:gd name="T43" fmla="*/ 780 h 816"/>
                <a:gd name="T44" fmla="*/ 175 w 357"/>
                <a:gd name="T4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 cmpd="sng">
              <a:solidFill>
                <a:srgbClr val="1C1C6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7" name="Freeform 13"/>
            <p:cNvSpPr>
              <a:spLocks/>
            </p:cNvSpPr>
            <p:nvPr/>
          </p:nvSpPr>
          <p:spPr bwMode="auto">
            <a:xfrm>
              <a:off x="2718" y="1323"/>
              <a:ext cx="114" cy="213"/>
            </a:xfrm>
            <a:custGeom>
              <a:avLst/>
              <a:gdLst>
                <a:gd name="T0" fmla="*/ 169 w 357"/>
                <a:gd name="T1" fmla="*/ 0 h 816"/>
                <a:gd name="T2" fmla="*/ 115 w 357"/>
                <a:gd name="T3" fmla="*/ 24 h 816"/>
                <a:gd name="T4" fmla="*/ 25 w 357"/>
                <a:gd name="T5" fmla="*/ 84 h 816"/>
                <a:gd name="T6" fmla="*/ 19 w 357"/>
                <a:gd name="T7" fmla="*/ 132 h 816"/>
                <a:gd name="T8" fmla="*/ 55 w 357"/>
                <a:gd name="T9" fmla="*/ 144 h 816"/>
                <a:gd name="T10" fmla="*/ 73 w 357"/>
                <a:gd name="T11" fmla="*/ 150 h 816"/>
                <a:gd name="T12" fmla="*/ 307 w 357"/>
                <a:gd name="T13" fmla="*/ 192 h 816"/>
                <a:gd name="T14" fmla="*/ 325 w 357"/>
                <a:gd name="T15" fmla="*/ 210 h 816"/>
                <a:gd name="T16" fmla="*/ 253 w 357"/>
                <a:gd name="T17" fmla="*/ 258 h 816"/>
                <a:gd name="T18" fmla="*/ 205 w 357"/>
                <a:gd name="T19" fmla="*/ 288 h 816"/>
                <a:gd name="T20" fmla="*/ 181 w 357"/>
                <a:gd name="T21" fmla="*/ 294 h 816"/>
                <a:gd name="T22" fmla="*/ 97 w 357"/>
                <a:gd name="T23" fmla="*/ 330 h 816"/>
                <a:gd name="T24" fmla="*/ 61 w 357"/>
                <a:gd name="T25" fmla="*/ 354 h 816"/>
                <a:gd name="T26" fmla="*/ 43 w 357"/>
                <a:gd name="T27" fmla="*/ 366 h 816"/>
                <a:gd name="T28" fmla="*/ 103 w 357"/>
                <a:gd name="T29" fmla="*/ 414 h 816"/>
                <a:gd name="T30" fmla="*/ 145 w 357"/>
                <a:gd name="T31" fmla="*/ 402 h 816"/>
                <a:gd name="T32" fmla="*/ 163 w 357"/>
                <a:gd name="T33" fmla="*/ 414 h 816"/>
                <a:gd name="T34" fmla="*/ 253 w 357"/>
                <a:gd name="T35" fmla="*/ 462 h 816"/>
                <a:gd name="T36" fmla="*/ 247 w 357"/>
                <a:gd name="T37" fmla="*/ 576 h 816"/>
                <a:gd name="T38" fmla="*/ 193 w 357"/>
                <a:gd name="T39" fmla="*/ 606 h 816"/>
                <a:gd name="T40" fmla="*/ 181 w 357"/>
                <a:gd name="T41" fmla="*/ 684 h 816"/>
                <a:gd name="T42" fmla="*/ 163 w 357"/>
                <a:gd name="T43" fmla="*/ 780 h 816"/>
                <a:gd name="T44" fmla="*/ 175 w 357"/>
                <a:gd name="T4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 cmpd="sng">
              <a:solidFill>
                <a:srgbClr val="1C1C6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8" name="Freeform 14"/>
            <p:cNvSpPr>
              <a:spLocks/>
            </p:cNvSpPr>
            <p:nvPr/>
          </p:nvSpPr>
          <p:spPr bwMode="auto">
            <a:xfrm>
              <a:off x="2958" y="1323"/>
              <a:ext cx="114" cy="213"/>
            </a:xfrm>
            <a:custGeom>
              <a:avLst/>
              <a:gdLst>
                <a:gd name="T0" fmla="*/ 169 w 357"/>
                <a:gd name="T1" fmla="*/ 0 h 816"/>
                <a:gd name="T2" fmla="*/ 115 w 357"/>
                <a:gd name="T3" fmla="*/ 24 h 816"/>
                <a:gd name="T4" fmla="*/ 25 w 357"/>
                <a:gd name="T5" fmla="*/ 84 h 816"/>
                <a:gd name="T6" fmla="*/ 19 w 357"/>
                <a:gd name="T7" fmla="*/ 132 h 816"/>
                <a:gd name="T8" fmla="*/ 55 w 357"/>
                <a:gd name="T9" fmla="*/ 144 h 816"/>
                <a:gd name="T10" fmla="*/ 73 w 357"/>
                <a:gd name="T11" fmla="*/ 150 h 816"/>
                <a:gd name="T12" fmla="*/ 307 w 357"/>
                <a:gd name="T13" fmla="*/ 192 h 816"/>
                <a:gd name="T14" fmla="*/ 325 w 357"/>
                <a:gd name="T15" fmla="*/ 210 h 816"/>
                <a:gd name="T16" fmla="*/ 253 w 357"/>
                <a:gd name="T17" fmla="*/ 258 h 816"/>
                <a:gd name="T18" fmla="*/ 205 w 357"/>
                <a:gd name="T19" fmla="*/ 288 h 816"/>
                <a:gd name="T20" fmla="*/ 181 w 357"/>
                <a:gd name="T21" fmla="*/ 294 h 816"/>
                <a:gd name="T22" fmla="*/ 97 w 357"/>
                <a:gd name="T23" fmla="*/ 330 h 816"/>
                <a:gd name="T24" fmla="*/ 61 w 357"/>
                <a:gd name="T25" fmla="*/ 354 h 816"/>
                <a:gd name="T26" fmla="*/ 43 w 357"/>
                <a:gd name="T27" fmla="*/ 366 h 816"/>
                <a:gd name="T28" fmla="*/ 103 w 357"/>
                <a:gd name="T29" fmla="*/ 414 h 816"/>
                <a:gd name="T30" fmla="*/ 145 w 357"/>
                <a:gd name="T31" fmla="*/ 402 h 816"/>
                <a:gd name="T32" fmla="*/ 163 w 357"/>
                <a:gd name="T33" fmla="*/ 414 h 816"/>
                <a:gd name="T34" fmla="*/ 253 w 357"/>
                <a:gd name="T35" fmla="*/ 462 h 816"/>
                <a:gd name="T36" fmla="*/ 247 w 357"/>
                <a:gd name="T37" fmla="*/ 576 h 816"/>
                <a:gd name="T38" fmla="*/ 193 w 357"/>
                <a:gd name="T39" fmla="*/ 606 h 816"/>
                <a:gd name="T40" fmla="*/ 181 w 357"/>
                <a:gd name="T41" fmla="*/ 684 h 816"/>
                <a:gd name="T42" fmla="*/ 163 w 357"/>
                <a:gd name="T43" fmla="*/ 780 h 816"/>
                <a:gd name="T44" fmla="*/ 175 w 357"/>
                <a:gd name="T4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 cmpd="sng">
              <a:solidFill>
                <a:srgbClr val="1C1C6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9" name="Freeform 15"/>
            <p:cNvSpPr>
              <a:spLocks/>
            </p:cNvSpPr>
            <p:nvPr/>
          </p:nvSpPr>
          <p:spPr bwMode="auto">
            <a:xfrm>
              <a:off x="2766" y="1755"/>
              <a:ext cx="114" cy="213"/>
            </a:xfrm>
            <a:custGeom>
              <a:avLst/>
              <a:gdLst>
                <a:gd name="T0" fmla="*/ 169 w 357"/>
                <a:gd name="T1" fmla="*/ 0 h 816"/>
                <a:gd name="T2" fmla="*/ 115 w 357"/>
                <a:gd name="T3" fmla="*/ 24 h 816"/>
                <a:gd name="T4" fmla="*/ 25 w 357"/>
                <a:gd name="T5" fmla="*/ 84 h 816"/>
                <a:gd name="T6" fmla="*/ 19 w 357"/>
                <a:gd name="T7" fmla="*/ 132 h 816"/>
                <a:gd name="T8" fmla="*/ 55 w 357"/>
                <a:gd name="T9" fmla="*/ 144 h 816"/>
                <a:gd name="T10" fmla="*/ 73 w 357"/>
                <a:gd name="T11" fmla="*/ 150 h 816"/>
                <a:gd name="T12" fmla="*/ 307 w 357"/>
                <a:gd name="T13" fmla="*/ 192 h 816"/>
                <a:gd name="T14" fmla="*/ 325 w 357"/>
                <a:gd name="T15" fmla="*/ 210 h 816"/>
                <a:gd name="T16" fmla="*/ 253 w 357"/>
                <a:gd name="T17" fmla="*/ 258 h 816"/>
                <a:gd name="T18" fmla="*/ 205 w 357"/>
                <a:gd name="T19" fmla="*/ 288 h 816"/>
                <a:gd name="T20" fmla="*/ 181 w 357"/>
                <a:gd name="T21" fmla="*/ 294 h 816"/>
                <a:gd name="T22" fmla="*/ 97 w 357"/>
                <a:gd name="T23" fmla="*/ 330 h 816"/>
                <a:gd name="T24" fmla="*/ 61 w 357"/>
                <a:gd name="T25" fmla="*/ 354 h 816"/>
                <a:gd name="T26" fmla="*/ 43 w 357"/>
                <a:gd name="T27" fmla="*/ 366 h 816"/>
                <a:gd name="T28" fmla="*/ 103 w 357"/>
                <a:gd name="T29" fmla="*/ 414 h 816"/>
                <a:gd name="T30" fmla="*/ 145 w 357"/>
                <a:gd name="T31" fmla="*/ 402 h 816"/>
                <a:gd name="T32" fmla="*/ 163 w 357"/>
                <a:gd name="T33" fmla="*/ 414 h 816"/>
                <a:gd name="T34" fmla="*/ 253 w 357"/>
                <a:gd name="T35" fmla="*/ 462 h 816"/>
                <a:gd name="T36" fmla="*/ 247 w 357"/>
                <a:gd name="T37" fmla="*/ 576 h 816"/>
                <a:gd name="T38" fmla="*/ 193 w 357"/>
                <a:gd name="T39" fmla="*/ 606 h 816"/>
                <a:gd name="T40" fmla="*/ 181 w 357"/>
                <a:gd name="T41" fmla="*/ 684 h 816"/>
                <a:gd name="T42" fmla="*/ 163 w 357"/>
                <a:gd name="T43" fmla="*/ 780 h 816"/>
                <a:gd name="T44" fmla="*/ 175 w 357"/>
                <a:gd name="T4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 cmpd="sng">
              <a:solidFill>
                <a:srgbClr val="1C1C6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0" name="Rectangle 16"/>
            <p:cNvSpPr>
              <a:spLocks noChangeArrowheads="1"/>
            </p:cNvSpPr>
            <p:nvPr/>
          </p:nvSpPr>
          <p:spPr bwMode="auto">
            <a:xfrm>
              <a:off x="3312" y="1632"/>
              <a:ext cx="780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BEB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i="1"/>
                <a:t>Mach, NT,</a:t>
              </a:r>
            </a:p>
            <a:p>
              <a:pPr>
                <a:spcBef>
                  <a:spcPct val="10000"/>
                </a:spcBef>
              </a:pPr>
              <a:r>
                <a:rPr lang="en-US" i="1"/>
                <a:t>Linux, …</a:t>
              </a:r>
            </a:p>
          </p:txBody>
        </p:sp>
      </p:grp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2819400" y="3962400"/>
            <a:ext cx="2895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10000"/>
              </a:spcBef>
            </a:pPr>
            <a:r>
              <a:rPr lang="en-US"/>
              <a:t>os kernel</a:t>
            </a:r>
          </a:p>
        </p:txBody>
      </p:sp>
      <p:sp>
        <p:nvSpPr>
          <p:cNvPr id="175122" name="Line 18"/>
          <p:cNvSpPr>
            <a:spLocks noChangeShapeType="1"/>
          </p:cNvSpPr>
          <p:nvPr/>
        </p:nvSpPr>
        <p:spPr bwMode="auto">
          <a:xfrm flipH="1">
            <a:off x="3048000" y="2971800"/>
            <a:ext cx="3048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H="1">
            <a:off x="3429000" y="2971800"/>
            <a:ext cx="3048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4" name="Line 20"/>
          <p:cNvSpPr>
            <a:spLocks noChangeShapeType="1"/>
          </p:cNvSpPr>
          <p:nvPr/>
        </p:nvSpPr>
        <p:spPr bwMode="auto">
          <a:xfrm flipH="1">
            <a:off x="4267200" y="3048000"/>
            <a:ext cx="228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5" name="Line 21"/>
          <p:cNvSpPr>
            <a:spLocks noChangeShapeType="1"/>
          </p:cNvSpPr>
          <p:nvPr/>
        </p:nvSpPr>
        <p:spPr bwMode="auto">
          <a:xfrm flipH="1">
            <a:off x="3200400" y="2438400"/>
            <a:ext cx="30480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H="1">
            <a:off x="3810000" y="2438400"/>
            <a:ext cx="6096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7" name="Line 23"/>
          <p:cNvSpPr>
            <a:spLocks noChangeShapeType="1"/>
          </p:cNvSpPr>
          <p:nvPr/>
        </p:nvSpPr>
        <p:spPr bwMode="auto">
          <a:xfrm>
            <a:off x="4800600" y="2362200"/>
            <a:ext cx="2286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28" name="Text Box 24"/>
          <p:cNvSpPr txBox="1">
            <a:spLocks noChangeArrowheads="1"/>
          </p:cNvSpPr>
          <p:nvPr/>
        </p:nvSpPr>
        <p:spPr bwMode="auto">
          <a:xfrm>
            <a:off x="4114800" y="4876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/>
              <a:t>(thread create, destroy, signal, wait, etc.)</a:t>
            </a:r>
          </a:p>
        </p:txBody>
      </p:sp>
      <p:sp>
        <p:nvSpPr>
          <p:cNvPr id="175129" name="Rectangle 25"/>
          <p:cNvSpPr>
            <a:spLocks noChangeArrowheads="1"/>
          </p:cNvSpPr>
          <p:nvPr/>
        </p:nvSpPr>
        <p:spPr bwMode="auto">
          <a:xfrm>
            <a:off x="2819400" y="4495800"/>
            <a:ext cx="2895600" cy="304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10000"/>
              </a:spcBef>
            </a:pPr>
            <a:r>
              <a:rPr lang="en-US"/>
              <a:t>CPU</a:t>
            </a:r>
          </a:p>
        </p:txBody>
      </p:sp>
      <p:sp>
        <p:nvSpPr>
          <p:cNvPr id="175130" name="Line 26"/>
          <p:cNvSpPr>
            <a:spLocks noChangeShapeType="1"/>
          </p:cNvSpPr>
          <p:nvPr/>
        </p:nvSpPr>
        <p:spPr bwMode="auto">
          <a:xfrm>
            <a:off x="4419600" y="4343400"/>
            <a:ext cx="609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1" name="Rectangle 2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Kernel threads</a:t>
            </a:r>
          </a:p>
        </p:txBody>
      </p:sp>
      <p:sp>
        <p:nvSpPr>
          <p:cNvPr id="175132" name="Text Box 28"/>
          <p:cNvSpPr txBox="1">
            <a:spLocks noChangeArrowheads="1"/>
          </p:cNvSpPr>
          <p:nvPr/>
        </p:nvSpPr>
        <p:spPr bwMode="auto">
          <a:xfrm>
            <a:off x="6172200" y="3505200"/>
            <a:ext cx="2819400" cy="1200329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FF3300"/>
                </a:solidFill>
              </a:rPr>
              <a:t>All thread operations (creating, destroying, waiting) go through the kernel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41520" y="1690560"/>
              <a:ext cx="4349880" cy="3191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6480" y="1684800"/>
                <a:ext cx="4361760" cy="320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User-level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implement threading entirely in user space</a:t>
            </a:r>
          </a:p>
          <a:p>
            <a:pPr lvl="1"/>
            <a:r>
              <a:rPr lang="en-US" dirty="0"/>
              <a:t>run many user-level threads in </a:t>
            </a:r>
            <a:r>
              <a:rPr lang="en-US" b="1" i="1" dirty="0"/>
              <a:t>one</a:t>
            </a:r>
            <a:r>
              <a:rPr lang="en-US" dirty="0"/>
              <a:t> kernel thread</a:t>
            </a:r>
          </a:p>
          <a:p>
            <a:pPr lvl="1"/>
            <a:r>
              <a:rPr lang="en-US" dirty="0"/>
              <a:t>call this </a:t>
            </a:r>
            <a:r>
              <a:rPr lang="en-US" b="1" dirty="0"/>
              <a:t>N:1</a:t>
            </a:r>
            <a:r>
              <a:rPr lang="en-US" dirty="0"/>
              <a:t> </a:t>
            </a:r>
            <a:r>
              <a:rPr lang="en-US" b="1" dirty="0"/>
              <a:t>threading</a:t>
            </a:r>
          </a:p>
          <a:p>
            <a:r>
              <a:rPr lang="en-US" dirty="0"/>
              <a:t>Keep separate stack &amp; processor context for each thread, in user space</a:t>
            </a:r>
          </a:p>
          <a:p>
            <a:r>
              <a:rPr lang="en-US" dirty="0"/>
              <a:t>User-level thread lib schedules and switches threads</a:t>
            </a:r>
          </a:p>
          <a:p>
            <a:r>
              <a:rPr lang="en-US" dirty="0"/>
              <a:t>Switching between threads entails:</a:t>
            </a:r>
          </a:p>
          <a:p>
            <a:pPr lvl="1"/>
            <a:r>
              <a:rPr lang="en-US" dirty="0"/>
              <a:t>library saves running thread’s processor context</a:t>
            </a:r>
          </a:p>
          <a:p>
            <a:pPr lvl="1"/>
            <a:r>
              <a:rPr lang="en-US" dirty="0"/>
              <a:t>library picks a new thread to run</a:t>
            </a:r>
          </a:p>
          <a:p>
            <a:pPr lvl="1"/>
            <a:r>
              <a:rPr lang="en-US" dirty="0"/>
              <a:t>library restores new thread’s context, jumps to saved PC</a:t>
            </a:r>
          </a:p>
          <a:p>
            <a:r>
              <a:rPr lang="en-US" dirty="0">
                <a:solidFill>
                  <a:srgbClr val="FF0000"/>
                </a:solidFill>
              </a:rPr>
              <a:t>Pretty much same as before, but kernel not involved!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3F40-BED7-4DBA-B145-F31DF1070475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35840" y="1086840"/>
              <a:ext cx="7593480" cy="4839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1160" y="1081800"/>
                <a:ext cx="7606440" cy="48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78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C179-73C7-4B2B-BA8E-5FF1B677E019}" type="slidenum">
              <a:rPr lang="en-US"/>
              <a:pPr/>
              <a:t>8</a:t>
            </a:fld>
            <a:endParaRPr lang="en-US"/>
          </a:p>
        </p:txBody>
      </p:sp>
      <p:sp>
        <p:nvSpPr>
          <p:cNvPr id="212995" name="Slide Number Placeholder 3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CADC4B96-8AC1-4AF1-9F43-275F44E8BCA9}" type="slidenum">
              <a:rPr lang="en-US" sz="1400">
                <a:latin typeface="Arial" charset="0"/>
                <a:ea typeface="ＭＳ Ｐゴシック" charset="-128"/>
              </a:rPr>
              <a:pPr algn="r"/>
              <a:t>8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425450" y="2392363"/>
            <a:ext cx="6096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228600" y="3016250"/>
            <a:ext cx="111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ea typeface="ＭＳ Ｐゴシック" charset="-128"/>
              </a:rPr>
              <a:t>address space</a:t>
            </a:r>
          </a:p>
        </p:txBody>
      </p:sp>
      <p:sp>
        <p:nvSpPr>
          <p:cNvPr id="212998" name="Freeform 6"/>
          <p:cNvSpPr>
            <a:spLocks/>
          </p:cNvSpPr>
          <p:nvPr/>
        </p:nvSpPr>
        <p:spPr bwMode="auto">
          <a:xfrm>
            <a:off x="654050" y="40386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349250" y="441960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ea typeface="ＭＳ Ｐゴシック" charset="-128"/>
              </a:rPr>
              <a:t>thread</a:t>
            </a:r>
          </a:p>
        </p:txBody>
      </p:sp>
      <p:grpSp>
        <p:nvGrpSpPr>
          <p:cNvPr id="213000" name="Group 8"/>
          <p:cNvGrpSpPr>
            <a:grpSpLocks/>
          </p:cNvGrpSpPr>
          <p:nvPr/>
        </p:nvGrpSpPr>
        <p:grpSpPr bwMode="auto">
          <a:xfrm>
            <a:off x="3200400" y="1981200"/>
            <a:ext cx="1828800" cy="1219200"/>
            <a:chOff x="3552" y="2544"/>
            <a:chExt cx="1152" cy="768"/>
          </a:xfrm>
        </p:grpSpPr>
        <p:sp>
          <p:nvSpPr>
            <p:cNvPr id="174089" name="Rectangle 9"/>
            <p:cNvSpPr>
              <a:spLocks noChangeArrowheads="1"/>
            </p:cNvSpPr>
            <p:nvPr/>
          </p:nvSpPr>
          <p:spPr bwMode="auto">
            <a:xfrm>
              <a:off x="3552" y="2544"/>
              <a:ext cx="432" cy="76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174090" name="Rectangle 10"/>
            <p:cNvSpPr>
              <a:spLocks noChangeArrowheads="1"/>
            </p:cNvSpPr>
            <p:nvPr/>
          </p:nvSpPr>
          <p:spPr bwMode="auto">
            <a:xfrm>
              <a:off x="4128" y="2544"/>
              <a:ext cx="576" cy="384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174091" name="Rectangle 11"/>
            <p:cNvSpPr>
              <a:spLocks noChangeArrowheads="1"/>
            </p:cNvSpPr>
            <p:nvPr/>
          </p:nvSpPr>
          <p:spPr bwMode="auto">
            <a:xfrm>
              <a:off x="4224" y="3024"/>
              <a:ext cx="288" cy="2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13004" name="Freeform 12"/>
            <p:cNvSpPr>
              <a:spLocks/>
            </p:cNvSpPr>
            <p:nvPr/>
          </p:nvSpPr>
          <p:spPr bwMode="auto">
            <a:xfrm>
              <a:off x="3696" y="2640"/>
              <a:ext cx="114" cy="213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13005" name="Freeform 13"/>
            <p:cNvSpPr>
              <a:spLocks/>
            </p:cNvSpPr>
            <p:nvPr/>
          </p:nvSpPr>
          <p:spPr bwMode="auto">
            <a:xfrm>
              <a:off x="3600" y="2955"/>
              <a:ext cx="114" cy="213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13006" name="Freeform 14"/>
            <p:cNvSpPr>
              <a:spLocks/>
            </p:cNvSpPr>
            <p:nvPr/>
          </p:nvSpPr>
          <p:spPr bwMode="auto">
            <a:xfrm>
              <a:off x="3822" y="2955"/>
              <a:ext cx="114" cy="213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13007" name="Freeform 15"/>
            <p:cNvSpPr>
              <a:spLocks/>
            </p:cNvSpPr>
            <p:nvPr/>
          </p:nvSpPr>
          <p:spPr bwMode="auto">
            <a:xfrm>
              <a:off x="4254" y="2619"/>
              <a:ext cx="114" cy="213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13008" name="Freeform 16"/>
            <p:cNvSpPr>
              <a:spLocks/>
            </p:cNvSpPr>
            <p:nvPr/>
          </p:nvSpPr>
          <p:spPr bwMode="auto">
            <a:xfrm>
              <a:off x="4494" y="2619"/>
              <a:ext cx="114" cy="213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13009" name="Freeform 17"/>
            <p:cNvSpPr>
              <a:spLocks/>
            </p:cNvSpPr>
            <p:nvPr/>
          </p:nvSpPr>
          <p:spPr bwMode="auto">
            <a:xfrm>
              <a:off x="4302" y="3051"/>
              <a:ext cx="114" cy="213"/>
            </a:xfrm>
            <a:custGeom>
              <a:avLst/>
              <a:gdLst>
                <a:gd name="T0" fmla="*/ 17 w 357"/>
                <a:gd name="T1" fmla="*/ 0 h 816"/>
                <a:gd name="T2" fmla="*/ 12 w 357"/>
                <a:gd name="T3" fmla="*/ 2 h 816"/>
                <a:gd name="T4" fmla="*/ 3 w 357"/>
                <a:gd name="T5" fmla="*/ 6 h 816"/>
                <a:gd name="T6" fmla="*/ 2 w 357"/>
                <a:gd name="T7" fmla="*/ 9 h 816"/>
                <a:gd name="T8" fmla="*/ 6 w 357"/>
                <a:gd name="T9" fmla="*/ 10 h 816"/>
                <a:gd name="T10" fmla="*/ 7 w 357"/>
                <a:gd name="T11" fmla="*/ 10 h 816"/>
                <a:gd name="T12" fmla="*/ 31 w 357"/>
                <a:gd name="T13" fmla="*/ 13 h 816"/>
                <a:gd name="T14" fmla="*/ 33 w 357"/>
                <a:gd name="T15" fmla="*/ 14 h 816"/>
                <a:gd name="T16" fmla="*/ 26 w 357"/>
                <a:gd name="T17" fmla="*/ 17 h 816"/>
                <a:gd name="T18" fmla="*/ 21 w 357"/>
                <a:gd name="T19" fmla="*/ 20 h 816"/>
                <a:gd name="T20" fmla="*/ 19 w 357"/>
                <a:gd name="T21" fmla="*/ 20 h 816"/>
                <a:gd name="T22" fmla="*/ 10 w 357"/>
                <a:gd name="T23" fmla="*/ 22 h 816"/>
                <a:gd name="T24" fmla="*/ 6 w 357"/>
                <a:gd name="T25" fmla="*/ 24 h 816"/>
                <a:gd name="T26" fmla="*/ 4 w 357"/>
                <a:gd name="T27" fmla="*/ 25 h 816"/>
                <a:gd name="T28" fmla="*/ 11 w 357"/>
                <a:gd name="T29" fmla="*/ 28 h 816"/>
                <a:gd name="T30" fmla="*/ 15 w 357"/>
                <a:gd name="T31" fmla="*/ 27 h 816"/>
                <a:gd name="T32" fmla="*/ 17 w 357"/>
                <a:gd name="T33" fmla="*/ 28 h 816"/>
                <a:gd name="T34" fmla="*/ 26 w 357"/>
                <a:gd name="T35" fmla="*/ 32 h 816"/>
                <a:gd name="T36" fmla="*/ 25 w 357"/>
                <a:gd name="T37" fmla="*/ 39 h 816"/>
                <a:gd name="T38" fmla="*/ 20 w 357"/>
                <a:gd name="T39" fmla="*/ 41 h 816"/>
                <a:gd name="T40" fmla="*/ 19 w 357"/>
                <a:gd name="T41" fmla="*/ 47 h 816"/>
                <a:gd name="T42" fmla="*/ 17 w 357"/>
                <a:gd name="T43" fmla="*/ 53 h 816"/>
                <a:gd name="T44" fmla="*/ 18 w 357"/>
                <a:gd name="T45" fmla="*/ 56 h 8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7"/>
                <a:gd name="T70" fmla="*/ 0 h 816"/>
                <a:gd name="T71" fmla="*/ 357 w 357"/>
                <a:gd name="T72" fmla="*/ 816 h 8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>
              <a:solidFill>
                <a:srgbClr val="1C1C6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ea typeface="ＭＳ Ｐゴシック" charset="-128"/>
              </a:endParaRPr>
            </a:p>
          </p:txBody>
        </p:sp>
      </p:grpSp>
      <p:sp>
        <p:nvSpPr>
          <p:cNvPr id="213010" name="Rectangle 19"/>
          <p:cNvSpPr>
            <a:spLocks noChangeArrowheads="1"/>
          </p:cNvSpPr>
          <p:nvPr/>
        </p:nvSpPr>
        <p:spPr bwMode="auto">
          <a:xfrm>
            <a:off x="2819400" y="3962400"/>
            <a:ext cx="2895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ea typeface="ＭＳ Ｐゴシック" charset="-128"/>
              </a:rPr>
              <a:t>os kernel</a:t>
            </a:r>
          </a:p>
        </p:txBody>
      </p:sp>
      <p:sp>
        <p:nvSpPr>
          <p:cNvPr id="213011" name="Rectangle 20"/>
          <p:cNvSpPr>
            <a:spLocks noChangeArrowheads="1"/>
          </p:cNvSpPr>
          <p:nvPr/>
        </p:nvSpPr>
        <p:spPr bwMode="auto">
          <a:xfrm>
            <a:off x="3200400" y="3048000"/>
            <a:ext cx="685800" cy="152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13012" name="Rectangle 21"/>
          <p:cNvSpPr>
            <a:spLocks noChangeArrowheads="1"/>
          </p:cNvSpPr>
          <p:nvPr/>
        </p:nvSpPr>
        <p:spPr bwMode="auto">
          <a:xfrm>
            <a:off x="4267200" y="3048000"/>
            <a:ext cx="457200" cy="152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13013" name="Rectangle 22"/>
          <p:cNvSpPr>
            <a:spLocks noChangeArrowheads="1"/>
          </p:cNvSpPr>
          <p:nvPr/>
        </p:nvSpPr>
        <p:spPr bwMode="auto">
          <a:xfrm>
            <a:off x="4114800" y="2438400"/>
            <a:ext cx="914400" cy="152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13014" name="Line 23"/>
          <p:cNvSpPr>
            <a:spLocks noChangeShapeType="1"/>
          </p:cNvSpPr>
          <p:nvPr/>
        </p:nvSpPr>
        <p:spPr bwMode="auto">
          <a:xfrm flipV="1">
            <a:off x="5029200" y="1676400"/>
            <a:ext cx="1219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5" name="Line 24"/>
          <p:cNvSpPr>
            <a:spLocks noChangeShapeType="1"/>
          </p:cNvSpPr>
          <p:nvPr/>
        </p:nvSpPr>
        <p:spPr bwMode="auto">
          <a:xfrm flipV="1">
            <a:off x="4724400" y="1752600"/>
            <a:ext cx="16764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6" name="Line 25"/>
          <p:cNvSpPr>
            <a:spLocks noChangeShapeType="1"/>
          </p:cNvSpPr>
          <p:nvPr/>
        </p:nvSpPr>
        <p:spPr bwMode="auto">
          <a:xfrm flipV="1">
            <a:off x="3886200" y="1524000"/>
            <a:ext cx="22860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7" name="Rectangle 26"/>
          <p:cNvSpPr>
            <a:spLocks noChangeArrowheads="1"/>
          </p:cNvSpPr>
          <p:nvPr/>
        </p:nvSpPr>
        <p:spPr bwMode="auto">
          <a:xfrm>
            <a:off x="2819400" y="4495800"/>
            <a:ext cx="2895600" cy="304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ea typeface="ＭＳ Ｐゴシック" charset="-128"/>
              </a:rPr>
              <a:t>CPU</a:t>
            </a:r>
          </a:p>
        </p:txBody>
      </p:sp>
      <p:sp>
        <p:nvSpPr>
          <p:cNvPr id="213018" name="Rectangle 27"/>
          <p:cNvSpPr>
            <a:spLocks noChangeArrowheads="1"/>
          </p:cNvSpPr>
          <p:nvPr/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chemeClr val="tx2"/>
                </a:solidFill>
                <a:ea typeface="ＭＳ Ｐゴシック" charset="-128"/>
              </a:rPr>
              <a:t>User-level threads</a:t>
            </a:r>
          </a:p>
        </p:txBody>
      </p:sp>
      <p:grpSp>
        <p:nvGrpSpPr>
          <p:cNvPr id="213019" name="Group 28"/>
          <p:cNvGrpSpPr>
            <a:grpSpLocks/>
          </p:cNvGrpSpPr>
          <p:nvPr/>
        </p:nvGrpSpPr>
        <p:grpSpPr bwMode="auto">
          <a:xfrm>
            <a:off x="6096000" y="990600"/>
            <a:ext cx="2743200" cy="1752600"/>
            <a:chOff x="3840" y="624"/>
            <a:chExt cx="1728" cy="1104"/>
          </a:xfrm>
        </p:grpSpPr>
        <p:sp>
          <p:nvSpPr>
            <p:cNvPr id="213020" name="Oval 29"/>
            <p:cNvSpPr>
              <a:spLocks noChangeArrowheads="1"/>
            </p:cNvSpPr>
            <p:nvPr/>
          </p:nvSpPr>
          <p:spPr bwMode="auto">
            <a:xfrm>
              <a:off x="3840" y="624"/>
              <a:ext cx="1296" cy="576"/>
            </a:xfrm>
            <a:prstGeom prst="ellips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213021" name="Rectangle 30"/>
            <p:cNvSpPr>
              <a:spLocks noChangeArrowheads="1"/>
            </p:cNvSpPr>
            <p:nvPr/>
          </p:nvSpPr>
          <p:spPr bwMode="auto">
            <a:xfrm>
              <a:off x="4032" y="720"/>
              <a:ext cx="9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a typeface="ＭＳ Ｐゴシック" charset="-128"/>
                </a:rPr>
                <a:t>user-level</a:t>
              </a:r>
            </a:p>
            <a:p>
              <a:pPr>
                <a:spcBef>
                  <a:spcPct val="0"/>
                </a:spcBef>
              </a:pPr>
              <a:r>
                <a:rPr lang="en-US">
                  <a:ea typeface="ＭＳ Ｐゴシック" charset="-128"/>
                </a:rPr>
                <a:t>thread library</a:t>
              </a:r>
            </a:p>
          </p:txBody>
        </p:sp>
        <p:sp>
          <p:nvSpPr>
            <p:cNvPr id="213022" name="Text Box 31"/>
            <p:cNvSpPr txBox="1">
              <a:spLocks noChangeArrowheads="1"/>
            </p:cNvSpPr>
            <p:nvPr/>
          </p:nvSpPr>
          <p:spPr bwMode="auto">
            <a:xfrm>
              <a:off x="4272" y="1440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37931725" indent="-37474525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>
                  <a:latin typeface="Arial" charset="0"/>
                  <a:ea typeface="ＭＳ Ｐゴシック" charset="-128"/>
                </a:rPr>
                <a:t>(thread create, destroy, signal, wait, etc.)</a:t>
              </a:r>
            </a:p>
          </p:txBody>
        </p:sp>
        <p:sp>
          <p:nvSpPr>
            <p:cNvPr id="213023" name="Line 32"/>
            <p:cNvSpPr>
              <a:spLocks noChangeShapeType="1"/>
            </p:cNvSpPr>
            <p:nvPr/>
          </p:nvSpPr>
          <p:spPr bwMode="auto">
            <a:xfrm>
              <a:off x="4512" y="1104"/>
              <a:ext cx="38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024" name="Line 25"/>
          <p:cNvSpPr>
            <a:spLocks noChangeShapeType="1"/>
          </p:cNvSpPr>
          <p:nvPr/>
        </p:nvSpPr>
        <p:spPr bwMode="auto">
          <a:xfrm>
            <a:off x="4876800" y="2590800"/>
            <a:ext cx="1524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5" name="Line 25"/>
          <p:cNvSpPr>
            <a:spLocks noChangeShapeType="1"/>
          </p:cNvSpPr>
          <p:nvPr/>
        </p:nvSpPr>
        <p:spPr bwMode="auto">
          <a:xfrm>
            <a:off x="4495800" y="3200400"/>
            <a:ext cx="76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6" name="Line 25"/>
          <p:cNvSpPr>
            <a:spLocks noChangeShapeType="1"/>
          </p:cNvSpPr>
          <p:nvPr/>
        </p:nvSpPr>
        <p:spPr bwMode="auto">
          <a:xfrm flipH="1">
            <a:off x="3505200" y="3200400"/>
            <a:ext cx="762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6172200" y="3505200"/>
            <a:ext cx="2819400" cy="1477328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FF3300"/>
                </a:solidFill>
              </a:rPr>
              <a:t>All thread operations (creating, destroying, waiting) are handled by the thread library</a:t>
            </a:r>
            <a:br>
              <a:rPr lang="en-US" b="1" dirty="0">
                <a:solidFill>
                  <a:srgbClr val="FF3300"/>
                </a:solidFill>
              </a:rPr>
            </a:br>
            <a:r>
              <a:rPr lang="en-US" b="1" dirty="0">
                <a:solidFill>
                  <a:srgbClr val="FF3300"/>
                </a:solidFill>
              </a:rPr>
              <a:t>(not the kernel)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63680" y="1607760"/>
              <a:ext cx="3021120" cy="2805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0080" y="1601280"/>
                <a:ext cx="3030120" cy="281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3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F724-C167-43DA-887B-0C56386DF894}" type="slidenum">
              <a:rPr lang="en-US"/>
              <a:pPr/>
              <a:t>9</a:t>
            </a:fld>
            <a:endParaRPr lang="en-US"/>
          </a:p>
        </p:txBody>
      </p:sp>
      <p:sp>
        <p:nvSpPr>
          <p:cNvPr id="215043" name="Slide Number Placeholder 2"/>
          <p:cNvSpPr txBox="1">
            <a:spLocks noGrp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8F7ED238-77CF-4BAE-8EF4-DBB6541E274C}" type="slidenum">
              <a:rPr lang="en-US" sz="1400">
                <a:latin typeface="Arial" charset="0"/>
                <a:ea typeface="ＭＳ Ｐゴシック" charset="-128"/>
              </a:rPr>
              <a:pPr algn="r"/>
              <a:t>9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215045" name="Slide Number Placeholder 3"/>
          <p:cNvSpPr txBox="1">
            <a:spLocks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7931725" indent="-374745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306A129B-AA55-4A5A-8BDB-140FD38BA3F8}" type="slidenum">
              <a:rPr lang="en-US" sz="1400">
                <a:latin typeface="Arial" charset="0"/>
                <a:ea typeface="ＭＳ Ｐゴシック" charset="-128"/>
              </a:rPr>
              <a:pPr algn="r"/>
              <a:t>9</a:t>
            </a:fld>
            <a:endParaRPr lang="en-US" sz="1400"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5450" y="2392363"/>
            <a:ext cx="6096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15047" name="Rectangle 5"/>
          <p:cNvSpPr>
            <a:spLocks noChangeArrowheads="1"/>
          </p:cNvSpPr>
          <p:nvPr/>
        </p:nvSpPr>
        <p:spPr bwMode="auto">
          <a:xfrm>
            <a:off x="228600" y="3016250"/>
            <a:ext cx="111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ea typeface="ＭＳ Ｐゴシック" charset="-128"/>
              </a:rPr>
              <a:t>address space</a:t>
            </a:r>
          </a:p>
        </p:txBody>
      </p:sp>
      <p:sp>
        <p:nvSpPr>
          <p:cNvPr id="215048" name="Freeform 6"/>
          <p:cNvSpPr>
            <a:spLocks/>
          </p:cNvSpPr>
          <p:nvPr/>
        </p:nvSpPr>
        <p:spPr bwMode="auto">
          <a:xfrm>
            <a:off x="654050" y="4038600"/>
            <a:ext cx="180975" cy="338138"/>
          </a:xfrm>
          <a:custGeom>
            <a:avLst/>
            <a:gdLst>
              <a:gd name="T0" fmla="*/ 43429945 w 357"/>
              <a:gd name="T1" fmla="*/ 0 h 816"/>
              <a:gd name="T2" fmla="*/ 29552660 w 357"/>
              <a:gd name="T3" fmla="*/ 4121057 h 816"/>
              <a:gd name="T4" fmla="*/ 6424359 w 357"/>
              <a:gd name="T5" fmla="*/ 14423906 h 816"/>
              <a:gd name="T6" fmla="*/ 4882776 w 357"/>
              <a:gd name="T7" fmla="*/ 22666434 h 816"/>
              <a:gd name="T8" fmla="*/ 14133793 w 357"/>
              <a:gd name="T9" fmla="*/ 24726756 h 816"/>
              <a:gd name="T10" fmla="*/ 18759554 w 357"/>
              <a:gd name="T11" fmla="*/ 25757331 h 816"/>
              <a:gd name="T12" fmla="*/ 78892934 w 357"/>
              <a:gd name="T13" fmla="*/ 32969284 h 816"/>
              <a:gd name="T14" fmla="*/ 83518695 w 357"/>
              <a:gd name="T15" fmla="*/ 36060180 h 816"/>
              <a:gd name="T16" fmla="*/ 65016156 w 357"/>
              <a:gd name="T17" fmla="*/ 44302294 h 816"/>
              <a:gd name="T18" fmla="*/ 52680961 w 357"/>
              <a:gd name="T19" fmla="*/ 49453926 h 816"/>
              <a:gd name="T20" fmla="*/ 46513617 w 357"/>
              <a:gd name="T21" fmla="*/ 50484086 h 816"/>
              <a:gd name="T22" fmla="*/ 24926898 w 357"/>
              <a:gd name="T23" fmla="*/ 56665879 h 816"/>
              <a:gd name="T24" fmla="*/ 15675882 w 357"/>
              <a:gd name="T25" fmla="*/ 60786936 h 816"/>
              <a:gd name="T26" fmla="*/ 11050121 w 357"/>
              <a:gd name="T27" fmla="*/ 62847671 h 816"/>
              <a:gd name="T28" fmla="*/ 26468988 w 357"/>
              <a:gd name="T29" fmla="*/ 71089785 h 816"/>
              <a:gd name="T30" fmla="*/ 37262093 w 357"/>
              <a:gd name="T31" fmla="*/ 69029464 h 816"/>
              <a:gd name="T32" fmla="*/ 41887855 w 357"/>
              <a:gd name="T33" fmla="*/ 71089785 h 816"/>
              <a:gd name="T34" fmla="*/ 65016156 w 357"/>
              <a:gd name="T35" fmla="*/ 79332313 h 816"/>
              <a:gd name="T36" fmla="*/ 63474066 w 357"/>
              <a:gd name="T37" fmla="*/ 98907851 h 816"/>
              <a:gd name="T38" fmla="*/ 49597289 w 357"/>
              <a:gd name="T39" fmla="*/ 104059069 h 816"/>
              <a:gd name="T40" fmla="*/ 46513617 w 357"/>
              <a:gd name="T41" fmla="*/ 117452814 h 816"/>
              <a:gd name="T42" fmla="*/ 41887855 w 357"/>
              <a:gd name="T43" fmla="*/ 133937456 h 816"/>
              <a:gd name="T44" fmla="*/ 44971527 w 357"/>
              <a:gd name="T45" fmla="*/ 140119249 h 8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57"/>
              <a:gd name="T70" fmla="*/ 0 h 816"/>
              <a:gd name="T71" fmla="*/ 357 w 357"/>
              <a:gd name="T72" fmla="*/ 816 h 81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>
            <a:solidFill>
              <a:srgbClr val="1C1C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215049" name="Rectangle 7"/>
          <p:cNvSpPr>
            <a:spLocks noChangeArrowheads="1"/>
          </p:cNvSpPr>
          <p:nvPr/>
        </p:nvSpPr>
        <p:spPr bwMode="auto">
          <a:xfrm>
            <a:off x="349250" y="441960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ea typeface="ＭＳ Ｐゴシック" charset="-128"/>
              </a:rPr>
              <a:t>thread</a:t>
            </a:r>
          </a:p>
        </p:txBody>
      </p:sp>
      <p:grpSp>
        <p:nvGrpSpPr>
          <p:cNvPr id="215050" name="Group 8"/>
          <p:cNvGrpSpPr>
            <a:grpSpLocks/>
          </p:cNvGrpSpPr>
          <p:nvPr/>
        </p:nvGrpSpPr>
        <p:grpSpPr bwMode="auto">
          <a:xfrm>
            <a:off x="3200400" y="1981200"/>
            <a:ext cx="1828800" cy="1219200"/>
            <a:chOff x="3552" y="2544"/>
            <a:chExt cx="1152" cy="768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552" y="2544"/>
              <a:ext cx="432" cy="76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128" y="2544"/>
              <a:ext cx="576" cy="384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224" y="3024"/>
              <a:ext cx="288" cy="2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ea typeface="ＭＳ Ｐゴシック" charset="-128"/>
              </a:endParaRPr>
            </a:p>
          </p:txBody>
        </p:sp>
      </p:grpSp>
      <p:sp>
        <p:nvSpPr>
          <p:cNvPr id="215054" name="Rectangle 19"/>
          <p:cNvSpPr>
            <a:spLocks noChangeArrowheads="1"/>
          </p:cNvSpPr>
          <p:nvPr/>
        </p:nvSpPr>
        <p:spPr bwMode="auto">
          <a:xfrm>
            <a:off x="2819400" y="3962400"/>
            <a:ext cx="2895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ea typeface="ＭＳ Ｐゴシック" charset="-128"/>
              </a:rPr>
              <a:t>os kernel</a:t>
            </a:r>
          </a:p>
        </p:txBody>
      </p:sp>
      <p:sp>
        <p:nvSpPr>
          <p:cNvPr id="215055" name="Rectangle 26"/>
          <p:cNvSpPr>
            <a:spLocks noChangeArrowheads="1"/>
          </p:cNvSpPr>
          <p:nvPr/>
        </p:nvSpPr>
        <p:spPr bwMode="auto">
          <a:xfrm>
            <a:off x="2819400" y="4495800"/>
            <a:ext cx="2895600" cy="304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ea typeface="ＭＳ Ｐゴシック" charset="-128"/>
              </a:rPr>
              <a:t>CPU</a:t>
            </a:r>
          </a:p>
        </p:txBody>
      </p:sp>
      <p:sp>
        <p:nvSpPr>
          <p:cNvPr id="215056" name="Rectangle 27"/>
          <p:cNvSpPr>
            <a:spLocks noChangeArrowheads="1"/>
          </p:cNvSpPr>
          <p:nvPr/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chemeClr val="tx2"/>
                </a:solidFill>
                <a:ea typeface="ＭＳ Ｐゴシック" charset="-128"/>
              </a:rPr>
              <a:t>User-level threads: what the kernel sees</a:t>
            </a:r>
          </a:p>
        </p:txBody>
      </p:sp>
      <p:sp>
        <p:nvSpPr>
          <p:cNvPr id="215057" name="Line 25"/>
          <p:cNvSpPr>
            <a:spLocks noChangeShapeType="1"/>
          </p:cNvSpPr>
          <p:nvPr/>
        </p:nvSpPr>
        <p:spPr bwMode="auto">
          <a:xfrm>
            <a:off x="4876800" y="2590800"/>
            <a:ext cx="1524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8" name="Line 25"/>
          <p:cNvSpPr>
            <a:spLocks noChangeShapeType="1"/>
          </p:cNvSpPr>
          <p:nvPr/>
        </p:nvSpPr>
        <p:spPr bwMode="auto">
          <a:xfrm>
            <a:off x="4495800" y="3200400"/>
            <a:ext cx="76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9" name="Line 25"/>
          <p:cNvSpPr>
            <a:spLocks noChangeShapeType="1"/>
          </p:cNvSpPr>
          <p:nvPr/>
        </p:nvSpPr>
        <p:spPr bwMode="auto">
          <a:xfrm flipH="1">
            <a:off x="3505200" y="3200400"/>
            <a:ext cx="762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172200" y="3505200"/>
            <a:ext cx="2819400" cy="646331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FF3300"/>
                </a:solidFill>
              </a:rPr>
              <a:t>Kernel is oblivious to user-level threads!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66120" y="992520"/>
              <a:ext cx="6976080" cy="2907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3600" y="986040"/>
                <a:ext cx="6984360" cy="29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99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7562</TotalTime>
  <Words>1163</Words>
  <Application>Microsoft Office PowerPoint</Application>
  <PresentationFormat>On-screen Show (4:3)</PresentationFormat>
  <Paragraphs>261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Times New Roman</vt:lpstr>
      <vt:lpstr>Blank Presentation</vt:lpstr>
      <vt:lpstr>CSE 451: Operating Systems Winter 2022  Module 6 User-Level Threads &amp;  Scheduler Activations</vt:lpstr>
      <vt:lpstr>Threads</vt:lpstr>
      <vt:lpstr>The design space</vt:lpstr>
      <vt:lpstr>Implementing Threads</vt:lpstr>
      <vt:lpstr>Kernel threads</vt:lpstr>
      <vt:lpstr>Kernel threads</vt:lpstr>
      <vt:lpstr>User-level threads</vt:lpstr>
      <vt:lpstr>PowerPoint Presentation</vt:lpstr>
      <vt:lpstr>PowerPoint Presentation</vt:lpstr>
      <vt:lpstr>User-level vs kernel threads</vt:lpstr>
      <vt:lpstr>User-level scheduling, multiprocessor style</vt:lpstr>
      <vt:lpstr>PowerPoint Presentation</vt:lpstr>
      <vt:lpstr>PowerPoint Presentation</vt:lpstr>
      <vt:lpstr>Scheduler Activations</vt:lpstr>
      <vt:lpstr>Scheduler Activations: 2-way communication</vt:lpstr>
      <vt:lpstr>Scheduler Activations</vt:lpstr>
      <vt:lpstr>PowerPoint Presentation</vt:lpstr>
      <vt:lpstr>PowerPoint Presentation</vt:lpstr>
      <vt:lpstr>Performance</vt:lpstr>
      <vt:lpstr>The state of threading today</vt:lpstr>
      <vt:lpstr>PowerPoint Presentation</vt:lpstr>
      <vt:lpstr>What if a thread tries to do I/O?</vt:lpstr>
    </vt:vector>
  </TitlesOfParts>
  <Company>University of Washington Dept. Computer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Steve Gribble</dc:creator>
  <cp:lastModifiedBy>Gary Kimura</cp:lastModifiedBy>
  <cp:revision>148</cp:revision>
  <cp:lastPrinted>2013-10-08T02:29:27Z</cp:lastPrinted>
  <dcterms:created xsi:type="dcterms:W3CDTF">1998-03-30T02:45:13Z</dcterms:created>
  <dcterms:modified xsi:type="dcterms:W3CDTF">2022-01-25T18:42:29Z</dcterms:modified>
</cp:coreProperties>
</file>